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483" r:id="rId5"/>
    <p:sldId id="474" r:id="rId6"/>
    <p:sldId id="481" r:id="rId7"/>
    <p:sldId id="475" r:id="rId8"/>
    <p:sldId id="484" r:id="rId9"/>
    <p:sldId id="499" r:id="rId10"/>
    <p:sldId id="500" r:id="rId11"/>
    <p:sldId id="501" r:id="rId12"/>
    <p:sldId id="478" r:id="rId13"/>
    <p:sldId id="476" r:id="rId14"/>
    <p:sldId id="479" r:id="rId15"/>
    <p:sldId id="480" r:id="rId16"/>
    <p:sldId id="496" r:id="rId17"/>
    <p:sldId id="270" r:id="rId18"/>
    <p:sldId id="486" r:id="rId19"/>
    <p:sldId id="262" r:id="rId20"/>
    <p:sldId id="497" r:id="rId21"/>
    <p:sldId id="485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ira Sans Extra Condensed" panose="020B05030500000200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48B46-35A2-44F3-95F6-6C4F6AAC835C}" v="7" dt="2023-03-14T12:26:09.993"/>
    <p1510:client id="{3574FDDB-9CCE-494E-B7A7-B78F83D954D4}" v="11" dt="2023-03-14T12:44:31.106"/>
    <p1510:client id="{93E2040C-4C58-4DCC-84E6-0D0F6AAFE8BE}" v="18" dt="2023-03-14T12:19:36.266"/>
    <p1510:client id="{9A41E84D-FF71-407B-918C-EB752D5BF407}" v="1" dt="2023-03-14T12:29:48.988"/>
    <p1510:client id="{B0AE76BB-7E9A-4AFF-AA09-166B2A20EC08}" v="2" dt="2023-03-14T12:17:14.007"/>
    <p1510:client id="{DC9BE4A0-C4FA-40C1-B083-7DFAC3B276FE}" v="3" dt="2023-03-14T11:31:46.786"/>
    <p1510:client id="{DD9238DD-AEF0-4C84-88A9-62A5B2F81A6F}" v="26" dt="2023-03-14T11:53:39.610"/>
    <p1510:client id="{F199A916-E129-45B1-A1D5-03F6A0BA5CC6}" v="16" dt="2023-03-14T12:43:13.288"/>
    <p1510:client id="{FB0637E3-82EE-436F-B1A8-0EF3D93B0601}" v="4" dt="2023-03-14T11:27:22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5CC5A2-A048-477A-A63D-03BA3E2EF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yu Jia [gy22xj]" userId="S::gy22xj@leeds.ac.uk::ffaa7737-1d4a-448b-bed3-5f635b59d003" providerId="AD" clId="Web-{DC9BE4A0-C4FA-40C1-B083-7DFAC3B276FE}"/>
    <pc:docChg chg="modSld">
      <pc:chgData name="Xinyu Jia [gy22xj]" userId="S::gy22xj@leeds.ac.uk::ffaa7737-1d4a-448b-bed3-5f635b59d003" providerId="AD" clId="Web-{DC9BE4A0-C4FA-40C1-B083-7DFAC3B276FE}" dt="2023-03-14T11:31:40.551" v="1" actId="20577"/>
      <pc:docMkLst>
        <pc:docMk/>
      </pc:docMkLst>
      <pc:sldChg chg="modSp">
        <pc:chgData name="Xinyu Jia [gy22xj]" userId="S::gy22xj@leeds.ac.uk::ffaa7737-1d4a-448b-bed3-5f635b59d003" providerId="AD" clId="Web-{DC9BE4A0-C4FA-40C1-B083-7DFAC3B276FE}" dt="2023-03-14T11:31:40.551" v="1" actId="20577"/>
        <pc:sldMkLst>
          <pc:docMk/>
          <pc:sldMk cId="0" sldId="486"/>
        </pc:sldMkLst>
        <pc:spChg chg="mod">
          <ac:chgData name="Xinyu Jia [gy22xj]" userId="S::gy22xj@leeds.ac.uk::ffaa7737-1d4a-448b-bed3-5f635b59d003" providerId="AD" clId="Web-{DC9BE4A0-C4FA-40C1-B083-7DFAC3B276FE}" dt="2023-03-14T11:31:40.551" v="1" actId="20577"/>
          <ac:spMkLst>
            <pc:docMk/>
            <pc:sldMk cId="0" sldId="486"/>
            <ac:spMk id="5" creationId="{00000000-0000-0000-0000-000000000000}"/>
          </ac:spMkLst>
        </pc:spChg>
      </pc:sldChg>
    </pc:docChg>
  </pc:docChgLst>
  <pc:docChgLst>
    <pc:chgData name="Haode Sun [gy222hs]" userId="S::gy222hs@leeds.ac.uk::f730c3a7-a9b9-410f-9df0-b8343ff9177f" providerId="AD" clId="Web-{0AB48B46-35A2-44F3-95F6-6C4F6AAC835C}"/>
    <pc:docChg chg="modSld">
      <pc:chgData name="Haode Sun [gy222hs]" userId="S::gy222hs@leeds.ac.uk::f730c3a7-a9b9-410f-9df0-b8343ff9177f" providerId="AD" clId="Web-{0AB48B46-35A2-44F3-95F6-6C4F6AAC835C}" dt="2023-03-14T12:26:09.993" v="5" actId="20577"/>
      <pc:docMkLst>
        <pc:docMk/>
      </pc:docMkLst>
      <pc:sldChg chg="modSp">
        <pc:chgData name="Haode Sun [gy222hs]" userId="S::gy222hs@leeds.ac.uk::f730c3a7-a9b9-410f-9df0-b8343ff9177f" providerId="AD" clId="Web-{0AB48B46-35A2-44F3-95F6-6C4F6AAC835C}" dt="2023-03-14T12:26:09.993" v="5" actId="20577"/>
        <pc:sldMkLst>
          <pc:docMk/>
          <pc:sldMk cId="1600753204" sldId="497"/>
        </pc:sldMkLst>
        <pc:spChg chg="mod">
          <ac:chgData name="Haode Sun [gy222hs]" userId="S::gy222hs@leeds.ac.uk::f730c3a7-a9b9-410f-9df0-b8343ff9177f" providerId="AD" clId="Web-{0AB48B46-35A2-44F3-95F6-6C4F6AAC835C}" dt="2023-03-14T12:26:09.993" v="5" actId="20577"/>
          <ac:spMkLst>
            <pc:docMk/>
            <pc:sldMk cId="1600753204" sldId="497"/>
            <ac:spMk id="3" creationId="{F82C7F08-B44C-B709-65B2-C0E5FAB72C59}"/>
          </ac:spMkLst>
        </pc:spChg>
      </pc:sldChg>
    </pc:docChg>
  </pc:docChgLst>
  <pc:docChgLst>
    <pc:chgData name="Xinyu Jia [gy22xj]" userId="S::gy22xj@leeds.ac.uk::ffaa7737-1d4a-448b-bed3-5f635b59d003" providerId="AD" clId="Web-{DD9238DD-AEF0-4C84-88A9-62A5B2F81A6F}"/>
    <pc:docChg chg="modSld">
      <pc:chgData name="Xinyu Jia [gy22xj]" userId="S::gy22xj@leeds.ac.uk::ffaa7737-1d4a-448b-bed3-5f635b59d003" providerId="AD" clId="Web-{DD9238DD-AEF0-4C84-88A9-62A5B2F81A6F}" dt="2023-03-14T11:53:39.610" v="16" actId="20577"/>
      <pc:docMkLst>
        <pc:docMk/>
      </pc:docMkLst>
      <pc:sldChg chg="modSp">
        <pc:chgData name="Xinyu Jia [gy22xj]" userId="S::gy22xj@leeds.ac.uk::ffaa7737-1d4a-448b-bed3-5f635b59d003" providerId="AD" clId="Web-{DD9238DD-AEF0-4C84-88A9-62A5B2F81A6F}" dt="2023-03-14T11:53:39.610" v="16" actId="20577"/>
        <pc:sldMkLst>
          <pc:docMk/>
          <pc:sldMk cId="0" sldId="480"/>
        </pc:sldMkLst>
        <pc:spChg chg="mod">
          <ac:chgData name="Xinyu Jia [gy22xj]" userId="S::gy22xj@leeds.ac.uk::ffaa7737-1d4a-448b-bed3-5f635b59d003" providerId="AD" clId="Web-{DD9238DD-AEF0-4C84-88A9-62A5B2F81A6F}" dt="2023-03-14T11:53:39.610" v="16" actId="20577"/>
          <ac:spMkLst>
            <pc:docMk/>
            <pc:sldMk cId="0" sldId="480"/>
            <ac:spMk id="5" creationId="{00000000-0000-0000-0000-000000000000}"/>
          </ac:spMkLst>
        </pc:spChg>
      </pc:sldChg>
    </pc:docChg>
  </pc:docChgLst>
  <pc:docChgLst>
    <pc:chgData name="Xinyu Jia [gy22xj]" userId="S::gy22xj@leeds.ac.uk::ffaa7737-1d4a-448b-bed3-5f635b59d003" providerId="AD" clId="Web-{3FD9ADBC-7ED3-4F7E-9705-DDEADA8175CB}"/>
    <pc:docChg chg="modSld">
      <pc:chgData name="Xinyu Jia [gy22xj]" userId="S::gy22xj@leeds.ac.uk::ffaa7737-1d4a-448b-bed3-5f635b59d003" providerId="AD" clId="Web-{3FD9ADBC-7ED3-4F7E-9705-DDEADA8175CB}" dt="2023-03-14T12:02:37.107" v="8"/>
      <pc:docMkLst>
        <pc:docMk/>
      </pc:docMkLst>
      <pc:sldChg chg="modNotes">
        <pc:chgData name="Xinyu Jia [gy22xj]" userId="S::gy22xj@leeds.ac.uk::ffaa7737-1d4a-448b-bed3-5f635b59d003" providerId="AD" clId="Web-{3FD9ADBC-7ED3-4F7E-9705-DDEADA8175CB}" dt="2023-03-14T12:02:37.107" v="8"/>
        <pc:sldMkLst>
          <pc:docMk/>
          <pc:sldMk cId="0" sldId="479"/>
        </pc:sldMkLst>
      </pc:sldChg>
    </pc:docChg>
  </pc:docChgLst>
  <pc:docChgLst>
    <pc:chgData name="Haode Sun [gy222hs]" userId="S::gy222hs@leeds.ac.uk::f730c3a7-a9b9-410f-9df0-b8343ff9177f" providerId="AD" clId="Web-{9A41E84D-FF71-407B-918C-EB752D5BF407}"/>
    <pc:docChg chg="sldOrd">
      <pc:chgData name="Haode Sun [gy222hs]" userId="S::gy222hs@leeds.ac.uk::f730c3a7-a9b9-410f-9df0-b8343ff9177f" providerId="AD" clId="Web-{9A41E84D-FF71-407B-918C-EB752D5BF407}" dt="2023-03-14T12:29:48.988" v="0"/>
      <pc:docMkLst>
        <pc:docMk/>
      </pc:docMkLst>
      <pc:sldChg chg="ord">
        <pc:chgData name="Haode Sun [gy222hs]" userId="S::gy222hs@leeds.ac.uk::f730c3a7-a9b9-410f-9df0-b8343ff9177f" providerId="AD" clId="Web-{9A41E84D-FF71-407B-918C-EB752D5BF407}" dt="2023-03-14T12:29:48.988" v="0"/>
        <pc:sldMkLst>
          <pc:docMk/>
          <pc:sldMk cId="1600753204" sldId="497"/>
        </pc:sldMkLst>
      </pc:sldChg>
    </pc:docChg>
  </pc:docChgLst>
  <pc:docChgLst>
    <pc:chgData name="Xinyu Jia [gy22xj]" userId="S::gy22xj@leeds.ac.uk::ffaa7737-1d4a-448b-bed3-5f635b59d003" providerId="AD" clId="Web-{3574FDDB-9CCE-494E-B7A7-B78F83D954D4}"/>
    <pc:docChg chg="modSld">
      <pc:chgData name="Xinyu Jia [gy22xj]" userId="S::gy22xj@leeds.ac.uk::ffaa7737-1d4a-448b-bed3-5f635b59d003" providerId="AD" clId="Web-{3574FDDB-9CCE-494E-B7A7-B78F83D954D4}" dt="2023-03-14T12:44:28.215" v="8" actId="20577"/>
      <pc:docMkLst>
        <pc:docMk/>
      </pc:docMkLst>
      <pc:sldChg chg="modSp">
        <pc:chgData name="Xinyu Jia [gy22xj]" userId="S::gy22xj@leeds.ac.uk::ffaa7737-1d4a-448b-bed3-5f635b59d003" providerId="AD" clId="Web-{3574FDDB-9CCE-494E-B7A7-B78F83D954D4}" dt="2023-03-14T12:44:28.215" v="8" actId="20577"/>
        <pc:sldMkLst>
          <pc:docMk/>
          <pc:sldMk cId="1600753204" sldId="497"/>
        </pc:sldMkLst>
        <pc:spChg chg="mod">
          <ac:chgData name="Xinyu Jia [gy22xj]" userId="S::gy22xj@leeds.ac.uk::ffaa7737-1d4a-448b-bed3-5f635b59d003" providerId="AD" clId="Web-{3574FDDB-9CCE-494E-B7A7-B78F83D954D4}" dt="2023-03-14T12:44:28.215" v="8" actId="20577"/>
          <ac:spMkLst>
            <pc:docMk/>
            <pc:sldMk cId="1600753204" sldId="497"/>
            <ac:spMk id="3" creationId="{F82C7F08-B44C-B709-65B2-C0E5FAB72C59}"/>
          </ac:spMkLst>
        </pc:spChg>
      </pc:sldChg>
    </pc:docChg>
  </pc:docChgLst>
  <pc:docChgLst>
    <pc:chgData name="Xinyu Jia [gy22xj]" userId="S::gy22xj@leeds.ac.uk::ffaa7737-1d4a-448b-bed3-5f635b59d003" providerId="AD" clId="Web-{B0AE76BB-7E9A-4AFF-AA09-166B2A20EC08}"/>
    <pc:docChg chg="addSld modSld">
      <pc:chgData name="Xinyu Jia [gy22xj]" userId="S::gy22xj@leeds.ac.uk::ffaa7737-1d4a-448b-bed3-5f635b59d003" providerId="AD" clId="Web-{B0AE76BB-7E9A-4AFF-AA09-166B2A20EC08}" dt="2023-03-14T12:17:14.007" v="1" actId="1076"/>
      <pc:docMkLst>
        <pc:docMk/>
      </pc:docMkLst>
      <pc:sldChg chg="modSp new">
        <pc:chgData name="Xinyu Jia [gy22xj]" userId="S::gy22xj@leeds.ac.uk::ffaa7737-1d4a-448b-bed3-5f635b59d003" providerId="AD" clId="Web-{B0AE76BB-7E9A-4AFF-AA09-166B2A20EC08}" dt="2023-03-14T12:17:14.007" v="1" actId="1076"/>
        <pc:sldMkLst>
          <pc:docMk/>
          <pc:sldMk cId="1600753204" sldId="497"/>
        </pc:sldMkLst>
        <pc:spChg chg="mod">
          <ac:chgData name="Xinyu Jia [gy22xj]" userId="S::gy22xj@leeds.ac.uk::ffaa7737-1d4a-448b-bed3-5f635b59d003" providerId="AD" clId="Web-{B0AE76BB-7E9A-4AFF-AA09-166B2A20EC08}" dt="2023-03-14T12:17:14.007" v="1" actId="1076"/>
          <ac:spMkLst>
            <pc:docMk/>
            <pc:sldMk cId="1600753204" sldId="497"/>
            <ac:spMk id="2" creationId="{53173BEB-4E05-74A9-824D-4919A2B32D5E}"/>
          </ac:spMkLst>
        </pc:spChg>
      </pc:sldChg>
    </pc:docChg>
  </pc:docChgLst>
  <pc:docChgLst>
    <pc:chgData name="Can Yang [gy22cy]" userId="S::gy22cy@leeds.ac.uk::380c647c-77ed-4c7e-b4ea-05829537b282" providerId="AD" clId="Web-{F199A916-E129-45B1-A1D5-03F6A0BA5CC6}"/>
    <pc:docChg chg="modSld">
      <pc:chgData name="Can Yang [gy22cy]" userId="S::gy22cy@leeds.ac.uk::380c647c-77ed-4c7e-b4ea-05829537b282" providerId="AD" clId="Web-{F199A916-E129-45B1-A1D5-03F6A0BA5CC6}" dt="2023-03-14T12:43:13.288" v="11" actId="1076"/>
      <pc:docMkLst>
        <pc:docMk/>
      </pc:docMkLst>
      <pc:sldChg chg="modSp">
        <pc:chgData name="Can Yang [gy22cy]" userId="S::gy22cy@leeds.ac.uk::380c647c-77ed-4c7e-b4ea-05829537b282" providerId="AD" clId="Web-{F199A916-E129-45B1-A1D5-03F6A0BA5CC6}" dt="2023-03-14T12:43:13.288" v="11" actId="1076"/>
        <pc:sldMkLst>
          <pc:docMk/>
          <pc:sldMk cId="1600753204" sldId="497"/>
        </pc:sldMkLst>
        <pc:spChg chg="mod">
          <ac:chgData name="Can Yang [gy22cy]" userId="S::gy22cy@leeds.ac.uk::380c647c-77ed-4c7e-b4ea-05829537b282" providerId="AD" clId="Web-{F199A916-E129-45B1-A1D5-03F6A0BA5CC6}" dt="2023-03-14T12:43:13.288" v="11" actId="1076"/>
          <ac:spMkLst>
            <pc:docMk/>
            <pc:sldMk cId="1600753204" sldId="497"/>
            <ac:spMk id="3" creationId="{F82C7F08-B44C-B709-65B2-C0E5FAB72C59}"/>
          </ac:spMkLst>
        </pc:spChg>
      </pc:sldChg>
    </pc:docChg>
  </pc:docChgLst>
  <pc:docChgLst>
    <pc:chgData name="Xinyu Jia [gy22xj]" userId="S::gy22xj@leeds.ac.uk::ffaa7737-1d4a-448b-bed3-5f635b59d003" providerId="AD" clId="Web-{93E2040C-4C58-4DCC-84E6-0D0F6AAFE8BE}"/>
    <pc:docChg chg="modSld">
      <pc:chgData name="Xinyu Jia [gy22xj]" userId="S::gy22xj@leeds.ac.uk::ffaa7737-1d4a-448b-bed3-5f635b59d003" providerId="AD" clId="Web-{93E2040C-4C58-4DCC-84E6-0D0F6AAFE8BE}" dt="2023-03-14T12:19:36.266" v="17" actId="20577"/>
      <pc:docMkLst>
        <pc:docMk/>
      </pc:docMkLst>
      <pc:sldChg chg="modSp">
        <pc:chgData name="Xinyu Jia [gy22xj]" userId="S::gy22xj@leeds.ac.uk::ffaa7737-1d4a-448b-bed3-5f635b59d003" providerId="AD" clId="Web-{93E2040C-4C58-4DCC-84E6-0D0F6AAFE8BE}" dt="2023-03-14T12:18:19.077" v="10" actId="20577"/>
        <pc:sldMkLst>
          <pc:docMk/>
          <pc:sldMk cId="0" sldId="262"/>
        </pc:sldMkLst>
        <pc:spChg chg="mod">
          <ac:chgData name="Xinyu Jia [gy22xj]" userId="S::gy22xj@leeds.ac.uk::ffaa7737-1d4a-448b-bed3-5f635b59d003" providerId="AD" clId="Web-{93E2040C-4C58-4DCC-84E6-0D0F6AAFE8BE}" dt="2023-03-14T12:18:19.077" v="10" actId="20577"/>
          <ac:spMkLst>
            <pc:docMk/>
            <pc:sldMk cId="0" sldId="262"/>
            <ac:spMk id="861" creationId="{00000000-0000-0000-0000-000000000000}"/>
          </ac:spMkLst>
        </pc:spChg>
      </pc:sldChg>
      <pc:sldChg chg="addSp modSp">
        <pc:chgData name="Xinyu Jia [gy22xj]" userId="S::gy22xj@leeds.ac.uk::ffaa7737-1d4a-448b-bed3-5f635b59d003" providerId="AD" clId="Web-{93E2040C-4C58-4DCC-84E6-0D0F6AAFE8BE}" dt="2023-03-14T12:19:36.266" v="17" actId="20577"/>
        <pc:sldMkLst>
          <pc:docMk/>
          <pc:sldMk cId="1600753204" sldId="497"/>
        </pc:sldMkLst>
        <pc:spChg chg="mod">
          <ac:chgData name="Xinyu Jia [gy22xj]" userId="S::gy22xj@leeds.ac.uk::ffaa7737-1d4a-448b-bed3-5f635b59d003" providerId="AD" clId="Web-{93E2040C-4C58-4DCC-84E6-0D0F6AAFE8BE}" dt="2023-03-14T12:18:24.452" v="11" actId="14100"/>
          <ac:spMkLst>
            <pc:docMk/>
            <pc:sldMk cId="1600753204" sldId="497"/>
            <ac:spMk id="2" creationId="{53173BEB-4E05-74A9-824D-4919A2B32D5E}"/>
          </ac:spMkLst>
        </pc:spChg>
        <pc:spChg chg="add mod">
          <ac:chgData name="Xinyu Jia [gy22xj]" userId="S::gy22xj@leeds.ac.uk::ffaa7737-1d4a-448b-bed3-5f635b59d003" providerId="AD" clId="Web-{93E2040C-4C58-4DCC-84E6-0D0F6AAFE8BE}" dt="2023-03-14T12:19:36.266" v="17" actId="20577"/>
          <ac:spMkLst>
            <pc:docMk/>
            <pc:sldMk cId="1600753204" sldId="497"/>
            <ac:spMk id="3" creationId="{F82C7F08-B44C-B709-65B2-C0E5FAB72C59}"/>
          </ac:spMkLst>
        </pc:spChg>
      </pc:sldChg>
    </pc:docChg>
  </pc:docChgLst>
  <pc:docChgLst>
    <pc:chgData name="Xinyu Jia [gy22xj]" userId="S::gy22xj@leeds.ac.uk::ffaa7737-1d4a-448b-bed3-5f635b59d003" providerId="AD" clId="Web-{FB0637E3-82EE-436F-B1A8-0EF3D93B0601}"/>
    <pc:docChg chg="modSld">
      <pc:chgData name="Xinyu Jia [gy22xj]" userId="S::gy22xj@leeds.ac.uk::ffaa7737-1d4a-448b-bed3-5f635b59d003" providerId="AD" clId="Web-{FB0637E3-82EE-436F-B1A8-0EF3D93B0601}" dt="2023-03-14T11:27:22.238" v="1" actId="20577"/>
      <pc:docMkLst>
        <pc:docMk/>
      </pc:docMkLst>
      <pc:sldChg chg="modSp">
        <pc:chgData name="Xinyu Jia [gy22xj]" userId="S::gy22xj@leeds.ac.uk::ffaa7737-1d4a-448b-bed3-5f635b59d003" providerId="AD" clId="Web-{FB0637E3-82EE-436F-B1A8-0EF3D93B0601}" dt="2023-03-14T11:27:22.238" v="1" actId="20577"/>
        <pc:sldMkLst>
          <pc:docMk/>
          <pc:sldMk cId="0" sldId="480"/>
        </pc:sldMkLst>
        <pc:spChg chg="mod">
          <ac:chgData name="Xinyu Jia [gy22xj]" userId="S::gy22xj@leeds.ac.uk::ffaa7737-1d4a-448b-bed3-5f635b59d003" providerId="AD" clId="Web-{FB0637E3-82EE-436F-B1A8-0EF3D93B0601}" dt="2023-03-14T11:27:22.238" v="1" actId="20577"/>
          <ac:spMkLst>
            <pc:docMk/>
            <pc:sldMk cId="0" sldId="480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4a5a2fcf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4a5a2fcf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4a5a2f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4a5a2f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We</a:t>
            </a:r>
            <a:r>
              <a:rPr lang="zh-CN"/>
              <a:t> </a:t>
            </a:r>
            <a:r>
              <a:rPr lang="en-US" altLang="zh-CN"/>
              <a:t>are</a:t>
            </a:r>
            <a:r>
              <a:rPr lang="zh-CN"/>
              <a:t> </a:t>
            </a:r>
            <a:r>
              <a:rPr lang="en-US" altLang="zh-CN"/>
              <a:t>look</a:t>
            </a:r>
            <a:r>
              <a:rPr lang="zh-CN"/>
              <a:t>in</a:t>
            </a:r>
            <a:r>
              <a:rPr lang="en-US" altLang="zh-CN"/>
              <a:t>g</a:t>
            </a:r>
            <a:r>
              <a:rPr lang="zh-CN"/>
              <a:t> t</a:t>
            </a:r>
            <a:r>
              <a:rPr lang="en-US" altLang="zh-CN"/>
              <a:t>o</a:t>
            </a:r>
            <a:r>
              <a:rPr lang="zh-CN"/>
              <a:t> </a:t>
            </a:r>
            <a:r>
              <a:rPr lang="en-US" altLang="zh-CN"/>
              <a:t>p</a:t>
            </a:r>
            <a:r>
              <a:rPr lang="zh-CN"/>
              <a:t>red</a:t>
            </a:r>
            <a:r>
              <a:rPr lang="en-US" altLang="zh-CN" err="1"/>
              <a:t>ic</a:t>
            </a:r>
            <a:r>
              <a:rPr lang="zh-CN"/>
              <a:t>t </a:t>
            </a:r>
            <a:r>
              <a:rPr lang="en-US" altLang="zh-CN"/>
              <a:t>fu</a:t>
            </a:r>
            <a:r>
              <a:rPr lang="zh-CN"/>
              <a:t>t</a:t>
            </a:r>
            <a:r>
              <a:rPr lang="en-US" altLang="zh-CN" err="1"/>
              <a:t>ure</a:t>
            </a:r>
            <a:r>
              <a:rPr lang="zh-CN"/>
              <a:t> </a:t>
            </a:r>
            <a:r>
              <a:rPr lang="en-US" altLang="zh-CN"/>
              <a:t>values</a:t>
            </a:r>
            <a:r>
              <a:rPr lang="zh-CN"/>
              <a:t> o</a:t>
            </a:r>
            <a:r>
              <a:rPr lang="en-US" altLang="zh-CN"/>
              <a:t>f</a:t>
            </a:r>
            <a:r>
              <a:rPr lang="zh-CN"/>
              <a:t> </a:t>
            </a:r>
            <a:r>
              <a:rPr lang="en-US" altLang="zh-CN"/>
              <a:t>our</a:t>
            </a:r>
            <a:r>
              <a:rPr lang="zh-CN"/>
              <a:t> </a:t>
            </a:r>
            <a:r>
              <a:rPr lang="en-US" altLang="zh-CN" err="1"/>
              <a:t>tim</a:t>
            </a:r>
            <a:r>
              <a:rPr lang="zh-CN"/>
              <a:t>e </a:t>
            </a:r>
            <a:r>
              <a:rPr lang="en-US" altLang="zh-CN"/>
              <a:t>s</a:t>
            </a:r>
            <a:r>
              <a:rPr lang="zh-CN"/>
              <a:t>er</a:t>
            </a:r>
            <a:r>
              <a:rPr lang="en-US" altLang="zh-CN" err="1"/>
              <a:t>i</a:t>
            </a:r>
            <a:r>
              <a:rPr lang="zh-CN"/>
              <a:t>e</a:t>
            </a:r>
            <a:r>
              <a:rPr lang="en-US" altLang="zh-CN"/>
              <a:t>s</a:t>
            </a:r>
            <a:r>
              <a:rPr lang="zh-CN"/>
              <a:t> one </a:t>
            </a:r>
            <a:r>
              <a:rPr lang="en-US" altLang="zh-CN"/>
              <a:t>y</a:t>
            </a:r>
            <a:r>
              <a:rPr lang="zh-CN"/>
              <a:t>ea</a:t>
            </a:r>
            <a:r>
              <a:rPr lang="en-US" altLang="zh-CN"/>
              <a:t>r</a:t>
            </a:r>
            <a:r>
              <a:rPr lang="zh-CN"/>
              <a:t> in</a:t>
            </a:r>
            <a:r>
              <a:rPr lang="en-US" altLang="zh-CN"/>
              <a:t>to</a:t>
            </a:r>
            <a:r>
              <a:rPr lang="zh-CN"/>
              <a:t> the future</a:t>
            </a:r>
            <a:r>
              <a:rPr lang="en-US" altLang="zh-CN"/>
              <a:t>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Prophet plots the observed values of our time series (the black dots), the forecasted values (blue line) and the uncertainty intervals of our forecasts (the blue shaded regions).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 altLang="zh-CN"/>
              <a:t>Ano</a:t>
            </a:r>
            <a:r>
              <a:rPr lang="zh-CN"/>
              <a:t>ther particularly strong feature of Prophet is its ability to return the components of our forecasts.</a:t>
            </a:r>
          </a:p>
          <a:p>
            <a:pPr marL="285750" indent="-285750">
              <a:buFont typeface="Arial,Sans-Serif"/>
              <a:buChar char="•"/>
            </a:pPr>
            <a:r>
              <a:rPr lang="zh-CN"/>
              <a:t>This can help reveal how daily, weekly and yearly patterns of the time series contribute to the overall forecasted values.</a:t>
            </a:r>
            <a:endParaRPr lang="en-US" altLang="zh-CN"/>
          </a:p>
          <a:p>
            <a:pPr>
              <a:buNone/>
            </a:pPr>
            <a:endParaRPr lang="en-US" altLang="zh-CN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e4b6bc67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e4b6bc67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4a5a2fcff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4a5a2fcff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176600"/>
            <a:ext cx="3914700" cy="23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4848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●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 panose="02000000000000000000"/>
              <a:buChar char="○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 panose="02000000000000000000"/>
              <a:buChar char="■"/>
              <a:defRPr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prashant111/tutorial-time-series-forecasting-with-prophet" TargetMode="External"/><Relationship Id="rId2" Type="http://schemas.openxmlformats.org/officeDocument/2006/relationships/hyperlink" Target="https://www.aswatson.com/our-brands/health-beauty/rossman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3991320" y="1176600"/>
            <a:ext cx="4695480" cy="23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dirty="0"/>
              <a:t>Demand Analysis and </a:t>
            </a:r>
            <a:r>
              <a:rPr lang="en-US" altLang="zh-CN"/>
              <a:t>Forecasting </a:t>
            </a:r>
            <a:br>
              <a:rPr lang="en-US" altLang="zh-CN"/>
            </a:br>
            <a:r>
              <a:rPr lang="en-US" altLang="zh-CN"/>
              <a:t>- </a:t>
            </a:r>
            <a:r>
              <a:rPr lang="en-US" altLang="zh-CN" dirty="0"/>
              <a:t>Rothman</a:t>
            </a:r>
            <a:endParaRPr lang="en-US" b="0" dirty="0"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5233946" y="3529770"/>
            <a:ext cx="3452853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Can Yang, </a:t>
            </a:r>
            <a:r>
              <a:rPr lang="en-GB" dirty="0" err="1"/>
              <a:t>Haode</a:t>
            </a:r>
            <a:r>
              <a:rPr lang="en-GB" dirty="0"/>
              <a:t> Sun, </a:t>
            </a:r>
            <a:r>
              <a:rPr lang="en-GB" dirty="0" err="1"/>
              <a:t>Kangtong</a:t>
            </a:r>
            <a:r>
              <a:rPr lang="en-GB" dirty="0"/>
              <a:t> Guo, </a:t>
            </a:r>
            <a:r>
              <a:rPr lang="en-GB" dirty="0" err="1"/>
              <a:t>Xinyu</a:t>
            </a:r>
            <a:r>
              <a:rPr lang="en-GB" dirty="0"/>
              <a:t> Jia, </a:t>
            </a:r>
            <a:r>
              <a:rPr lang="en-GB" dirty="0" err="1"/>
              <a:t>Xujia</a:t>
            </a:r>
            <a:r>
              <a:rPr lang="en-GB" dirty="0"/>
              <a:t> Zhang</a:t>
            </a:r>
          </a:p>
        </p:txBody>
      </p:sp>
      <p:grpSp>
        <p:nvGrpSpPr>
          <p:cNvPr id="64" name="Google Shape;64;p17"/>
          <p:cNvGrpSpPr/>
          <p:nvPr/>
        </p:nvGrpSpPr>
        <p:grpSpPr>
          <a:xfrm>
            <a:off x="255286" y="542492"/>
            <a:ext cx="4379881" cy="4235912"/>
            <a:chOff x="304800" y="1245775"/>
            <a:chExt cx="3603061" cy="3484627"/>
          </a:xfrm>
        </p:grpSpPr>
        <p:sp>
          <p:nvSpPr>
            <p:cNvPr id="65" name="Google Shape;65;p17"/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4401" y="213685"/>
            <a:ext cx="48881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Data Analysis - Data V</a:t>
            </a:r>
            <a:r>
              <a:rPr lang="en-US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isualization</a:t>
            </a:r>
            <a:endParaRPr lang="zh-CN" altLang="en-US" sz="2400" b="1" dirty="0">
              <a:solidFill>
                <a:schemeClr val="dk1"/>
              </a:solidFill>
              <a:latin typeface="Fira Sans Extra Condensed" panose="020B0503050000020004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05" y="983127"/>
            <a:ext cx="1766057" cy="382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8F03CE-A2F5-46AC-D7F7-6586752EF4E6}"/>
              </a:ext>
            </a:extLst>
          </p:cNvPr>
          <p:cNvSpPr txBox="1"/>
          <p:nvPr/>
        </p:nvSpPr>
        <p:spPr>
          <a:xfrm>
            <a:off x="463581" y="675350"/>
            <a:ext cx="6660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dirty="0"/>
              <a:t>Impact of school holidays on sales of different types of stores</a:t>
            </a:r>
            <a:endParaRPr lang="zh-CN" altLang="en-US" dirty="0">
              <a:latin typeface="Roboto" panose="02000000000000000000"/>
              <a:cs typeface="Roboto" panose="0200000000000000000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6BFCF0-25D6-FDB6-D5A0-30281F85532F}"/>
              </a:ext>
            </a:extLst>
          </p:cNvPr>
          <p:cNvSpPr txBox="1"/>
          <p:nvPr/>
        </p:nvSpPr>
        <p:spPr>
          <a:xfrm>
            <a:off x="2200940" y="4814399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13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4302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4401" y="213685"/>
            <a:ext cx="48881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Data Analysis - Data V</a:t>
            </a:r>
            <a:r>
              <a:rPr lang="en-US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isualization</a:t>
            </a:r>
            <a:endParaRPr lang="zh-CN" altLang="en-US" sz="2400" b="1" dirty="0">
              <a:solidFill>
                <a:schemeClr val="dk1"/>
              </a:solidFill>
              <a:latin typeface="Fira Sans Extra Condensed" panose="020B050305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581" y="635193"/>
            <a:ext cx="6660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dirty="0"/>
              <a:t>Impact of </a:t>
            </a:r>
            <a:r>
              <a:rPr lang="en-US" altLang="zh-CN" dirty="0" err="1"/>
              <a:t>stateholidays</a:t>
            </a:r>
            <a:r>
              <a:rPr lang="en-US" altLang="zh-CN" dirty="0"/>
              <a:t> on sales of different types of stores</a:t>
            </a:r>
            <a:endParaRPr lang="zh-CN" altLang="en-US" dirty="0">
              <a:latin typeface="Roboto" panose="02000000000000000000"/>
              <a:cs typeface="Roboto" panose="0200000000000000000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24" y="1102375"/>
            <a:ext cx="1766057" cy="382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19" y="996105"/>
            <a:ext cx="4172060" cy="40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B483DB-E276-E0D2-3032-C98E05C57167}"/>
              </a:ext>
            </a:extLst>
          </p:cNvPr>
          <p:cNvSpPr txBox="1"/>
          <p:nvPr/>
        </p:nvSpPr>
        <p:spPr>
          <a:xfrm>
            <a:off x="1931581" y="4914309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14 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8332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492" y="926934"/>
            <a:ext cx="376491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altLang="zh-CN" sz="1050" b="1">
              <a:latin typeface="Roboto" panose="02000000000000000000"/>
              <a:ea typeface="Roboto" panose="02000000000000000000"/>
              <a:cs typeface="Roboto" panose="02000000000000000000"/>
            </a:endParaRPr>
          </a:p>
        </p:txBody>
      </p:sp>
      <p:sp>
        <p:nvSpPr>
          <p:cNvPr id="11" name="Google Shape;205;p18"/>
          <p:cNvSpPr txBox="1">
            <a:spLocks noGrp="1"/>
          </p:cNvSpPr>
          <p:nvPr>
            <p:ph type="title"/>
          </p:nvPr>
        </p:nvSpPr>
        <p:spPr>
          <a:xfrm>
            <a:off x="219876" y="267802"/>
            <a:ext cx="5613969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GB" altLang="zh-CN"/>
              <a:t>Data Analysis-s</a:t>
            </a:r>
            <a:r>
              <a:rPr lang="en-GB"/>
              <a:t>patial analysis of sales volume</a:t>
            </a:r>
            <a:endParaRPr lang="en-GB" altLang="zh-CN"/>
          </a:p>
        </p:txBody>
      </p:sp>
      <p:pic>
        <p:nvPicPr>
          <p:cNvPr id="6" name="图片 7" descr="地图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24" y="2963520"/>
            <a:ext cx="2743200" cy="1865330"/>
          </a:xfrm>
          <a:prstGeom prst="rect">
            <a:avLst/>
          </a:prstGeom>
        </p:spPr>
      </p:pic>
      <p:pic>
        <p:nvPicPr>
          <p:cNvPr id="9" name="图片 9" descr="地图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10" y="2963520"/>
            <a:ext cx="2743200" cy="18653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15204" y="774965"/>
            <a:ext cx="49406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Roboto" panose="02000000000000000000"/>
              </a:rPr>
              <a:t>Spatial Distribution of Sales in Different Types of Stores</a:t>
            </a:r>
            <a:endParaRPr lang="zh-CN" altLang="en-US"/>
          </a:p>
        </p:txBody>
      </p:sp>
      <p:sp>
        <p:nvSpPr>
          <p:cNvPr id="14" name="Google Shape;2943;p43"/>
          <p:cNvSpPr/>
          <p:nvPr/>
        </p:nvSpPr>
        <p:spPr>
          <a:xfrm>
            <a:off x="6104498" y="1534587"/>
            <a:ext cx="2085600" cy="3603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b="1">
                <a:solidFill>
                  <a:schemeClr val="lt1"/>
                </a:solidFill>
                <a:latin typeface="Fira Sans Extra Condensed" panose="020B0503050000020004"/>
                <a:sym typeface="Fira Sans Extra Condensed" panose="020B0503050000020004"/>
              </a:rPr>
              <a:t>Uneven distribution</a:t>
            </a:r>
            <a:endParaRPr lang="zh-CN" altLang="en-US" sz="1800" b="1">
              <a:solidFill>
                <a:schemeClr val="lt1"/>
              </a:solidFill>
              <a:latin typeface="Fira Sans Extra Condensed" panose="020B0503050000020004"/>
            </a:endParaRPr>
          </a:p>
        </p:txBody>
      </p:sp>
      <p:sp>
        <p:nvSpPr>
          <p:cNvPr id="15" name="Google Shape;2944;p43"/>
          <p:cNvSpPr txBox="1"/>
          <p:nvPr/>
        </p:nvSpPr>
        <p:spPr>
          <a:xfrm>
            <a:off x="6205253" y="2025157"/>
            <a:ext cx="2648759" cy="7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200">
                <a:ea typeface="Roboto" panose="02000000000000000000"/>
                <a:sym typeface="Roboto" panose="02000000000000000000"/>
              </a:rPr>
              <a:t>Stores a, c, and d are not distributed in 4 districts, and store b is not distributed in 8 districts</a:t>
            </a:r>
            <a:endParaRPr lang="zh-CN"/>
          </a:p>
        </p:txBody>
      </p:sp>
      <p:pic>
        <p:nvPicPr>
          <p:cNvPr id="19" name="图片 19" descr="地图&#10;&#10;已自动生成说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422" y="1136581"/>
            <a:ext cx="2743200" cy="1876425"/>
          </a:xfrm>
          <a:prstGeom prst="rect">
            <a:avLst/>
          </a:prstGeom>
        </p:spPr>
      </p:pic>
      <p:pic>
        <p:nvPicPr>
          <p:cNvPr id="20" name="图片 21" descr="地图&#10;&#10;已自动生成说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78" y="1235972"/>
            <a:ext cx="2743200" cy="1876425"/>
          </a:xfrm>
          <a:prstGeom prst="rect">
            <a:avLst/>
          </a:prstGeom>
        </p:spPr>
      </p:pic>
      <p:sp>
        <p:nvSpPr>
          <p:cNvPr id="3" name="Google Shape;2943;p43"/>
          <p:cNvSpPr/>
          <p:nvPr/>
        </p:nvSpPr>
        <p:spPr>
          <a:xfrm>
            <a:off x="6152456" y="3201129"/>
            <a:ext cx="2061621" cy="36036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b="1">
                <a:solidFill>
                  <a:schemeClr val="lt1"/>
                </a:solidFill>
                <a:latin typeface="Fira Sans Extra Condensed" panose="020B0503050000020004"/>
                <a:sym typeface="Fira Sans Extra Condensed" panose="020B0503050000020004"/>
              </a:rPr>
              <a:t>sales rankings</a:t>
            </a:r>
            <a:r>
              <a:rPr lang="en-GB" altLang="zh-CN" sz="1800">
                <a:sym typeface="Fira Sans Extra Condensed" panose="020B0503050000020004"/>
              </a:rPr>
              <a:t> </a:t>
            </a:r>
            <a:endParaRPr lang="zh-CN" altLang="en-US"/>
          </a:p>
        </p:txBody>
      </p:sp>
      <p:sp>
        <p:nvSpPr>
          <p:cNvPr id="4" name="Google Shape;2944;p43"/>
          <p:cNvSpPr txBox="1"/>
          <p:nvPr/>
        </p:nvSpPr>
        <p:spPr>
          <a:xfrm>
            <a:off x="6205253" y="3735660"/>
            <a:ext cx="2652756" cy="68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>
                <a:ea typeface="Roboto" panose="02000000000000000000"/>
              </a:rPr>
              <a:t>Different types of stores have different sales rankings in different regions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E6D5BB-E475-CA75-385C-9614C78236C3}"/>
              </a:ext>
            </a:extLst>
          </p:cNvPr>
          <p:cNvSpPr txBox="1"/>
          <p:nvPr/>
        </p:nvSpPr>
        <p:spPr>
          <a:xfrm>
            <a:off x="683867" y="4828850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15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 descr="图表, 条形图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9" y="836519"/>
            <a:ext cx="5189910" cy="3038072"/>
          </a:xfrm>
          <a:prstGeom prst="rect">
            <a:avLst/>
          </a:prstGeom>
        </p:spPr>
      </p:pic>
      <p:pic>
        <p:nvPicPr>
          <p:cNvPr id="5" name="图片 5" descr="图表, 条形图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49" y="834092"/>
            <a:ext cx="3634079" cy="27363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4401" y="213685"/>
            <a:ext cx="48881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Data Analysis- why we choose store</a:t>
            </a:r>
            <a:r>
              <a:rPr lang="zh-CN" altLang="en-US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 </a:t>
            </a:r>
            <a:r>
              <a:rPr lang="en-US" altLang="zh-CN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‘a'</a:t>
            </a:r>
            <a:r>
              <a:rPr lang="zh-CN" altLang="en-US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？</a:t>
            </a:r>
            <a:endParaRPr lang="zh-CN" dirty="0">
              <a:solidFill>
                <a:schemeClr val="dk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618822" y="3864199"/>
            <a:ext cx="652969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altLang="zh-CN" sz="900" dirty="0"/>
              <a:t>Figure 16 </a:t>
            </a:r>
            <a:endParaRPr lang="zh-CN" altLang="en-US" sz="900" dirty="0"/>
          </a:p>
        </p:txBody>
      </p:sp>
      <p:sp>
        <p:nvSpPr>
          <p:cNvPr id="9" name="文本框 8"/>
          <p:cNvSpPr txBox="1"/>
          <p:nvPr/>
        </p:nvSpPr>
        <p:spPr>
          <a:xfrm>
            <a:off x="5691021" y="3624829"/>
            <a:ext cx="3349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 sz="1000">
                <a:latin typeface="Roboto" panose="02000000000000000000"/>
                <a:cs typeface="Roboto" panose="02000000000000000000"/>
              </a:rPr>
              <a:t>Assortment: </a:t>
            </a:r>
            <a:r>
              <a:rPr lang="en-US" altLang="zh-CN" sz="1000">
                <a:latin typeface="Roboto" panose="02000000000000000000"/>
                <a:ea typeface="Roboto" panose="02000000000000000000"/>
                <a:cs typeface="Roboto" panose="02000000000000000000"/>
              </a:rPr>
              <a:t>a = basic, b = extra, c = extended</a:t>
            </a:r>
            <a:endParaRPr lang="zh-CN" altLang="en-US" sz="1000">
              <a:latin typeface="Roboto" panose="02000000000000000000"/>
              <a:cs typeface="Roboto" panose="0200000000000000000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7748" y="4168353"/>
            <a:ext cx="8564507" cy="729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30000"/>
              </a:lnSpc>
              <a:buChar char="•"/>
            </a:pPr>
            <a:r>
              <a:rPr lang="en-US" sz="1100">
                <a:ea typeface="Roboto" panose="02000000000000000000"/>
              </a:rPr>
              <a:t>The total number of stores, total sales and customers in store a are far higher than those in other stores</a:t>
            </a:r>
            <a:endParaRPr lang="en-US">
              <a:ea typeface="Roboto" panose="02000000000000000000"/>
            </a:endParaRPr>
          </a:p>
          <a:p>
            <a:pPr marL="285750" indent="-285750">
              <a:lnSpc>
                <a:spcPct val="130000"/>
              </a:lnSpc>
              <a:buChar char="•"/>
            </a:pPr>
            <a:r>
              <a:rPr lang="en-US" sz="1100">
                <a:ea typeface="Roboto" panose="02000000000000000000"/>
              </a:rPr>
              <a:t>The average</a:t>
            </a:r>
            <a:r>
              <a:rPr lang="en-US" altLang="zh-CN" sz="1100">
                <a:ea typeface="Roboto" panose="02000000000000000000"/>
              </a:rPr>
              <a:t> </a:t>
            </a:r>
            <a:r>
              <a:rPr lang="en-US" sz="1100">
                <a:ea typeface="Roboto" panose="02000000000000000000"/>
              </a:rPr>
              <a:t>sales</a:t>
            </a:r>
            <a:r>
              <a:rPr lang="en-US" altLang="zh-CN" sz="1100">
                <a:ea typeface="Roboto" panose="02000000000000000000"/>
              </a:rPr>
              <a:t> </a:t>
            </a:r>
            <a:r>
              <a:rPr lang="en-US" sz="1100">
                <a:ea typeface="Roboto" panose="02000000000000000000"/>
              </a:rPr>
              <a:t>and</a:t>
            </a:r>
            <a:r>
              <a:rPr lang="en-US" altLang="zh-CN" sz="1100">
                <a:ea typeface="Roboto" panose="02000000000000000000"/>
              </a:rPr>
              <a:t> </a:t>
            </a:r>
            <a:r>
              <a:rPr lang="en-US" sz="1100">
                <a:ea typeface="Roboto" panose="02000000000000000000"/>
              </a:rPr>
              <a:t>average</a:t>
            </a:r>
            <a:r>
              <a:rPr lang="en-US" altLang="zh-CN" sz="1100">
                <a:ea typeface="Roboto" panose="02000000000000000000"/>
              </a:rPr>
              <a:t> </a:t>
            </a:r>
            <a:r>
              <a:rPr lang="en-US" sz="1100">
                <a:ea typeface="Roboto" panose="02000000000000000000"/>
              </a:rPr>
              <a:t>number</a:t>
            </a:r>
            <a:r>
              <a:rPr lang="en-US" altLang="zh-CN" sz="1100">
                <a:ea typeface="Roboto" panose="02000000000000000000"/>
              </a:rPr>
              <a:t> </a:t>
            </a:r>
            <a:r>
              <a:rPr lang="en-US" sz="1100">
                <a:ea typeface="Roboto" panose="02000000000000000000"/>
              </a:rPr>
              <a:t>of</a:t>
            </a:r>
            <a:r>
              <a:rPr lang="en-US" altLang="zh-CN" sz="1100">
                <a:ea typeface="Roboto" panose="02000000000000000000"/>
              </a:rPr>
              <a:t> </a:t>
            </a:r>
            <a:r>
              <a:rPr lang="en-US" sz="1100">
                <a:ea typeface="Roboto" panose="02000000000000000000"/>
              </a:rPr>
              <a:t>customers of store a are similar to those of other stores</a:t>
            </a:r>
            <a:endParaRPr lang="en-US"/>
          </a:p>
          <a:p>
            <a:pPr marL="285750" indent="-285750">
              <a:lnSpc>
                <a:spcPct val="130000"/>
              </a:lnSpc>
              <a:buChar char="•"/>
            </a:pPr>
            <a:r>
              <a:rPr lang="en-US" sz="1100">
                <a:ea typeface="Roboto" panose="02000000000000000000"/>
              </a:rPr>
              <a:t>The number of stores a is the largest, and the basic type stores are far more than other stores</a:t>
            </a:r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A833A-5826-D9B0-70F2-81B906BE8799}"/>
              </a:ext>
            </a:extLst>
          </p:cNvPr>
          <p:cNvSpPr txBox="1"/>
          <p:nvPr/>
        </p:nvSpPr>
        <p:spPr>
          <a:xfrm>
            <a:off x="4925383" y="3823915"/>
            <a:ext cx="48803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17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248" y="94251"/>
            <a:ext cx="3426569" cy="572700"/>
          </a:xfrm>
        </p:spPr>
        <p:txBody>
          <a:bodyPr/>
          <a:lstStyle/>
          <a:p>
            <a:r>
              <a:rPr lang="en-GB" altLang="zh-CN">
                <a:cs typeface="Arial" panose="020B0604020202020204"/>
                <a:sym typeface="Arial" panose="020B0604020202020204"/>
              </a:rPr>
              <a:t>Forecast Analysis—</a:t>
            </a:r>
            <a:r>
              <a:rPr lang="zh-CN" altLang="en-US">
                <a:cs typeface="Arial" panose="020B0604020202020204"/>
                <a:sym typeface="Arial" panose="020B0604020202020204"/>
              </a:rPr>
              <a:t>Prophet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76181" y="705254"/>
            <a:ext cx="499758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The plot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above represents the visualization data of store A's weekly sales from January 2013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to July 2015.</a:t>
            </a:r>
            <a:endParaRPr lang="zh-CN" altLang="en-US" sz="1800" dirty="0">
              <a:latin typeface="Roboto" panose="02000000000000000000"/>
              <a:cs typeface="Roboto" panose="02000000000000000000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Almost every year around December sales reach a </a:t>
            </a: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peak.</a:t>
            </a:r>
            <a:endParaRPr lang="zh-CN" altLang="en-US" sz="1800" dirty="0">
              <a:latin typeface="Roboto" panose="02000000000000000000"/>
              <a:cs typeface="Roboto" panose="02000000000000000000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800" dirty="0"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endParaRPr lang="en-US" sz="1800" dirty="0"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800" dirty="0"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The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p</a:t>
            </a: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lot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 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below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represents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the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prediction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of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sales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w</a:t>
            </a: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ith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 </a:t>
            </a: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th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e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 </a:t>
            </a: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prophet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 </a:t>
            </a: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model.</a:t>
            </a:r>
            <a:endParaRPr lang="zh-CN" altLang="en-US" sz="1800" dirty="0">
              <a:latin typeface="Roboto" panose="02000000000000000000"/>
              <a:cs typeface="Roboto" panose="02000000000000000000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A slow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downward trend </a:t>
            </a: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from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 </a:t>
            </a: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August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 2015 - November 2015, followed by a rise, peaking around December, before falling again and eventually levelling </a:t>
            </a:r>
            <a:r>
              <a:rPr lang="en-US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off.</a:t>
            </a:r>
            <a:endParaRPr lang="zh-CN" altLang="en-US" sz="1800" dirty="0">
              <a:latin typeface="Roboto" panose="02000000000000000000"/>
              <a:cs typeface="Roboto" panose="02000000000000000000"/>
            </a:endParaRPr>
          </a:p>
        </p:txBody>
      </p:sp>
      <p:pic>
        <p:nvPicPr>
          <p:cNvPr id="7" name="图片 7" descr="图表, 直方图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9" y="2814319"/>
            <a:ext cx="3801081" cy="2202126"/>
          </a:xfrm>
          <a:prstGeom prst="rect">
            <a:avLst/>
          </a:prstGeom>
        </p:spPr>
      </p:pic>
      <p:pic>
        <p:nvPicPr>
          <p:cNvPr id="8" name="图片 8" descr="图表, 折线图&#10;&#10;已自动生成说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60" y="648449"/>
            <a:ext cx="3563969" cy="21199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F7C71C-2784-0AAD-87A3-7118BE626281}"/>
              </a:ext>
            </a:extLst>
          </p:cNvPr>
          <p:cNvSpPr txBox="1"/>
          <p:nvPr/>
        </p:nvSpPr>
        <p:spPr>
          <a:xfrm>
            <a:off x="-67339" y="2698903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18 </a:t>
            </a:r>
            <a:endParaRPr lang="zh-CN" altLang="en-US" sz="9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652189-DC5E-5857-FE0F-D30CDBF93733}"/>
              </a:ext>
            </a:extLst>
          </p:cNvPr>
          <p:cNvSpPr txBox="1"/>
          <p:nvPr/>
        </p:nvSpPr>
        <p:spPr>
          <a:xfrm>
            <a:off x="-164904" y="4923384"/>
            <a:ext cx="46038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19 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94" y="179368"/>
            <a:ext cx="6892047" cy="572700"/>
          </a:xfrm>
        </p:spPr>
        <p:txBody>
          <a:bodyPr/>
          <a:lstStyle/>
          <a:p>
            <a:r>
              <a:rPr lang="en-GB" altLang="zh-CN"/>
              <a:t>Forecast Analysis—</a:t>
            </a:r>
            <a:r>
              <a:rPr lang="en-GB"/>
              <a:t>Plotting the forecasted components</a:t>
            </a:r>
            <a:r>
              <a:rPr lang="en-GB" b="0"/>
              <a:t> </a:t>
            </a:r>
            <a:endParaRPr lang="zh-CN" altLang="en-US"/>
          </a:p>
          <a:p>
            <a:endParaRPr lang="en-GB" altLang="zh-CN"/>
          </a:p>
        </p:txBody>
      </p:sp>
      <p:pic>
        <p:nvPicPr>
          <p:cNvPr id="3" name="图片 3" descr="图表, 折线图, 散点图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" y="880544"/>
            <a:ext cx="5266310" cy="1680070"/>
          </a:xfrm>
          <a:prstGeom prst="rect">
            <a:avLst/>
          </a:prstGeom>
        </p:spPr>
      </p:pic>
      <p:pic>
        <p:nvPicPr>
          <p:cNvPr id="4" name="图片 4" descr="图表, 折线图&#10;&#10;已自动生成说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0" y="2835005"/>
            <a:ext cx="5266311" cy="1741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74531" y="693095"/>
            <a:ext cx="367219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Char char="•"/>
            </a:pPr>
            <a:endParaRPr lang="en-US" altLang="zh-CN" sz="1800" dirty="0"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marL="285750" indent="-285750">
              <a:buFont typeface="Arial,Sans-Serif" panose="020B0604020202020204"/>
              <a:buChar char="•"/>
            </a:pPr>
            <a:r>
              <a:rPr lang="en-US" sz="1800" dirty="0">
                <a:ea typeface="Roboto" panose="02000000000000000000"/>
              </a:rPr>
              <a:t>The first plot shows that the weekly volume of sales has been linearly increasing over time.</a:t>
            </a:r>
            <a:endParaRPr lang="zh-CN" altLang="en-US" sz="1800" dirty="0">
              <a:ea typeface="Roboto" panose="02000000000000000000"/>
            </a:endParaRPr>
          </a:p>
          <a:p>
            <a:pPr marL="285750" indent="-285750">
              <a:buFont typeface="Arial,Sans-Serif" panose="020B0604020202020204"/>
              <a:buChar char="•"/>
            </a:pPr>
            <a:endParaRPr lang="en-US" sz="1800" dirty="0">
              <a:ea typeface="Roboto" panose="02000000000000000000"/>
            </a:endParaRPr>
          </a:p>
          <a:p>
            <a:endParaRPr lang="en-US" altLang="zh-CN" sz="1800" dirty="0"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endParaRPr lang="en-US" altLang="zh-CN" sz="1800" dirty="0"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endParaRPr lang="en-US" altLang="zh-CN" sz="1800" dirty="0">
              <a:latin typeface="Roboto" panose="02000000000000000000"/>
              <a:ea typeface="Roboto" panose="02000000000000000000"/>
              <a:cs typeface="Roboto" panose="02000000000000000000"/>
            </a:endParaRPr>
          </a:p>
          <a:p>
            <a:pPr marL="285750" indent="-285750">
              <a:buChar char="•"/>
            </a:pP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The second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plot shows that the </a:t>
            </a:r>
            <a:r>
              <a:rPr lang="en-US" sz="1800" dirty="0">
                <a:ea typeface="Roboto" panose="02000000000000000000"/>
              </a:rPr>
              <a:t>largest sales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 occurs during the months of February</a:t>
            </a:r>
            <a:r>
              <a:rPr lang="zh-CN" altLang="en-US" sz="1800" dirty="0">
                <a:latin typeface="Roboto" panose="02000000000000000000"/>
                <a:cs typeface="Roboto" panose="02000000000000000000"/>
              </a:rPr>
              <a:t> </a:t>
            </a:r>
            <a:r>
              <a:rPr lang="en-US" altLang="zh-CN" sz="1800" dirty="0">
                <a:latin typeface="Roboto" panose="02000000000000000000"/>
                <a:ea typeface="Roboto" panose="02000000000000000000"/>
                <a:cs typeface="Roboto" panose="02000000000000000000"/>
              </a:rPr>
              <a:t>and December.</a:t>
            </a:r>
            <a:endParaRPr lang="zh-CN" altLang="en-US" sz="1800" dirty="0">
              <a:latin typeface="Roboto" panose="02000000000000000000"/>
              <a:cs typeface="Roboto" panose="02000000000000000000"/>
            </a:endParaRPr>
          </a:p>
          <a:p>
            <a:pPr marL="285750" indent="-285750">
              <a:buChar char="•"/>
            </a:pPr>
            <a:endParaRPr lang="zh-CN" altLang="en-US" sz="1800" dirty="0">
              <a:latin typeface="Roboto" panose="02000000000000000000"/>
              <a:cs typeface="Roboto" panose="0200000000000000000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3392AB-A7D4-D074-8C64-7E60780D2865}"/>
              </a:ext>
            </a:extLst>
          </p:cNvPr>
          <p:cNvSpPr txBox="1"/>
          <p:nvPr/>
        </p:nvSpPr>
        <p:spPr>
          <a:xfrm>
            <a:off x="542260" y="2560614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20 </a:t>
            </a:r>
            <a:endParaRPr lang="zh-CN" altLang="en-US" sz="9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565224-8B8C-8ED2-0ABA-D3293B3C5256}"/>
              </a:ext>
            </a:extLst>
          </p:cNvPr>
          <p:cNvSpPr txBox="1"/>
          <p:nvPr/>
        </p:nvSpPr>
        <p:spPr>
          <a:xfrm>
            <a:off x="542260" y="4632115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21 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5992" y="159981"/>
            <a:ext cx="90321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 panose="020B0503050000020004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altLang="zh-CN"/>
              <a:t>Forecast Modeling—</a:t>
            </a:r>
            <a:r>
              <a:rPr lang="en-GB"/>
              <a:t>Machine Learning Method</a:t>
            </a:r>
            <a:r>
              <a:rPr lang="en-US" altLang="en-GB"/>
              <a:t> (</a:t>
            </a:r>
            <a:r>
              <a:rPr lang="en-US" altLang="zh-CN">
                <a:ea typeface="宋体" charset="0"/>
              </a:rPr>
              <a:t>cross_val_score)</a:t>
            </a:r>
            <a:endParaRPr lang="zh-CN" altLang="en-US"/>
          </a:p>
          <a:p>
            <a:endParaRPr lang="en-GB" altLang="zh-CN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43840" y="1377315"/>
          <a:ext cx="8641080" cy="3162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8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std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i="0" u="none" strike="noStrike" noProof="0" err="1">
                          <a:solidFill>
                            <a:schemeClr val="tx1"/>
                          </a:solidFill>
                        </a:rPr>
                        <a:t>Lr_model</a:t>
                      </a:r>
                      <a:endParaRPr lang="zh-CN" altLang="en-US" sz="1300">
                        <a:solidFill>
                          <a:schemeClr val="tx1"/>
                        </a:solidFill>
                        <a:sym typeface="Roboto" panose="0200000000000000000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0.569101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0.569961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0.570956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0.568883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0.569902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0.569760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0.000734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3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err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Tree_model</a:t>
                      </a:r>
                      <a:endParaRPr lang="en-GB" sz="1300" err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0.611801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0.608037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0.615249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0.610808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0.609766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0.611132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0.002406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err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Rfr_model</a:t>
                      </a:r>
                      <a:endParaRPr lang="en-GB" sz="1300" b="1" err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0.689484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0.687019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0.692625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0.687995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0.687995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0.688970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19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err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Gbdt_model</a:t>
                      </a:r>
                      <a:endParaRPr lang="en-GB" sz="1300" b="1" err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0.646806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0.649195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0.646593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0.647646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0.647646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0.647739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0.000982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16A21B6C-6310-3EC6-DD37-C0FA93A0DEB5}"/>
              </a:ext>
            </a:extLst>
          </p:cNvPr>
          <p:cNvSpPr txBox="1"/>
          <p:nvPr/>
        </p:nvSpPr>
        <p:spPr>
          <a:xfrm>
            <a:off x="2335619" y="45402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Sheet 1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2" name="Google Shape;1542;p31"/>
          <p:cNvGrpSpPr/>
          <p:nvPr/>
        </p:nvGrpSpPr>
        <p:grpSpPr>
          <a:xfrm>
            <a:off x="6876273" y="1817405"/>
            <a:ext cx="2267724" cy="2929454"/>
            <a:chOff x="6419073" y="1817405"/>
            <a:chExt cx="2267724" cy="2929454"/>
          </a:xfrm>
        </p:grpSpPr>
        <p:grpSp>
          <p:nvGrpSpPr>
            <p:cNvPr id="1543" name="Google Shape;1543;p31"/>
            <p:cNvGrpSpPr/>
            <p:nvPr/>
          </p:nvGrpSpPr>
          <p:grpSpPr>
            <a:xfrm>
              <a:off x="7481610" y="2089727"/>
              <a:ext cx="519599" cy="519730"/>
              <a:chOff x="7481610" y="2089727"/>
              <a:chExt cx="519599" cy="519730"/>
            </a:xfrm>
          </p:grpSpPr>
          <p:sp>
            <p:nvSpPr>
              <p:cNvPr id="1544" name="Google Shape;1544;p31"/>
              <p:cNvSpPr/>
              <p:nvPr/>
            </p:nvSpPr>
            <p:spPr>
              <a:xfrm>
                <a:off x="7481610" y="2089727"/>
                <a:ext cx="519599" cy="51973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3964" extrusionOk="0">
                    <a:moveTo>
                      <a:pt x="3655" y="1427"/>
                    </a:moveTo>
                    <a:cubicBezTo>
                      <a:pt x="3963" y="2351"/>
                      <a:pt x="3464" y="3348"/>
                      <a:pt x="2537" y="3656"/>
                    </a:cubicBezTo>
                    <a:cubicBezTo>
                      <a:pt x="1613" y="3963"/>
                      <a:pt x="616" y="3465"/>
                      <a:pt x="308" y="2541"/>
                    </a:cubicBezTo>
                    <a:cubicBezTo>
                      <a:pt x="0" y="1618"/>
                      <a:pt x="499" y="616"/>
                      <a:pt x="1422" y="308"/>
                    </a:cubicBezTo>
                    <a:cubicBezTo>
                      <a:pt x="2346" y="1"/>
                      <a:pt x="3347" y="499"/>
                      <a:pt x="3655" y="1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7509930" y="2121063"/>
                <a:ext cx="461254" cy="45876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499" extrusionOk="0">
                    <a:moveTo>
                      <a:pt x="2039" y="0"/>
                    </a:moveTo>
                    <a:lnTo>
                      <a:pt x="1974" y="425"/>
                    </a:lnTo>
                    <a:cubicBezTo>
                      <a:pt x="2043" y="434"/>
                      <a:pt x="2112" y="451"/>
                      <a:pt x="2182" y="477"/>
                    </a:cubicBezTo>
                    <a:lnTo>
                      <a:pt x="2316" y="69"/>
                    </a:lnTo>
                    <a:cubicBezTo>
                      <a:pt x="2225" y="39"/>
                      <a:pt x="2134" y="17"/>
                      <a:pt x="2039" y="0"/>
                    </a:cubicBezTo>
                    <a:close/>
                    <a:moveTo>
                      <a:pt x="2858" y="360"/>
                    </a:moveTo>
                    <a:lnTo>
                      <a:pt x="2594" y="698"/>
                    </a:lnTo>
                    <a:cubicBezTo>
                      <a:pt x="2650" y="741"/>
                      <a:pt x="2702" y="789"/>
                      <a:pt x="2750" y="845"/>
                    </a:cubicBezTo>
                    <a:lnTo>
                      <a:pt x="3066" y="555"/>
                    </a:lnTo>
                    <a:cubicBezTo>
                      <a:pt x="3049" y="538"/>
                      <a:pt x="3032" y="516"/>
                      <a:pt x="3014" y="499"/>
                    </a:cubicBezTo>
                    <a:lnTo>
                      <a:pt x="3014" y="499"/>
                    </a:lnTo>
                    <a:lnTo>
                      <a:pt x="3014" y="499"/>
                    </a:lnTo>
                    <a:lnTo>
                      <a:pt x="3014" y="499"/>
                    </a:ln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lnTo>
                      <a:pt x="3010" y="494"/>
                    </a:ln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10" y="494"/>
                      <a:pt x="3010" y="494"/>
                      <a:pt x="3010" y="494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lnTo>
                      <a:pt x="3006" y="490"/>
                    </a:lnTo>
                    <a:lnTo>
                      <a:pt x="3006" y="490"/>
                    </a:ln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6" y="490"/>
                      <a:pt x="3006" y="490"/>
                      <a:pt x="3006" y="490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lnTo>
                      <a:pt x="3001" y="486"/>
                    </a:ln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3001" y="486"/>
                    </a:cubicBezTo>
                    <a:cubicBezTo>
                      <a:pt x="3001" y="486"/>
                      <a:pt x="3001" y="486"/>
                      <a:pt x="2997" y="486"/>
                    </a:cubicBez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7" y="481"/>
                    </a:ln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cubicBezTo>
                      <a:pt x="2997" y="481"/>
                      <a:pt x="2997" y="481"/>
                      <a:pt x="2997" y="481"/>
                    </a:cubicBezTo>
                    <a:lnTo>
                      <a:pt x="2997" y="481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93" y="477"/>
                    </a:cubicBez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lnTo>
                      <a:pt x="2993" y="477"/>
                    </a:lnTo>
                    <a:cubicBezTo>
                      <a:pt x="2993" y="477"/>
                      <a:pt x="2993" y="477"/>
                      <a:pt x="2988" y="477"/>
                    </a:cubicBezTo>
                    <a:cubicBezTo>
                      <a:pt x="2988" y="477"/>
                      <a:pt x="2988" y="477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lnTo>
                      <a:pt x="2988" y="473"/>
                    </a:lnTo>
                    <a:lnTo>
                      <a:pt x="2988" y="473"/>
                    </a:lnTo>
                    <a:cubicBezTo>
                      <a:pt x="2988" y="473"/>
                      <a:pt x="2988" y="473"/>
                      <a:pt x="2988" y="473"/>
                    </a:cubicBezTo>
                    <a:cubicBezTo>
                      <a:pt x="2988" y="473"/>
                      <a:pt x="2988" y="473"/>
                      <a:pt x="2988" y="473"/>
                    </a:cubicBezTo>
                    <a:lnTo>
                      <a:pt x="2988" y="473"/>
                    </a:lnTo>
                    <a:cubicBezTo>
                      <a:pt x="2988" y="473"/>
                      <a:pt x="2988" y="473"/>
                      <a:pt x="2984" y="473"/>
                    </a:cubicBezTo>
                    <a:cubicBezTo>
                      <a:pt x="2984" y="473"/>
                      <a:pt x="2984" y="473"/>
                      <a:pt x="2984" y="473"/>
                    </a:cubicBez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4" y="468"/>
                    </a:lnTo>
                    <a:cubicBezTo>
                      <a:pt x="2984" y="468"/>
                      <a:pt x="2984" y="468"/>
                      <a:pt x="2984" y="468"/>
                    </a:cubicBezTo>
                    <a:lnTo>
                      <a:pt x="2980" y="468"/>
                    </a:lnTo>
                    <a:cubicBezTo>
                      <a:pt x="2980" y="468"/>
                      <a:pt x="2980" y="468"/>
                      <a:pt x="2980" y="468"/>
                    </a:cubicBezTo>
                    <a:cubicBezTo>
                      <a:pt x="2980" y="468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80" y="464"/>
                      <a:pt x="2980" y="464"/>
                    </a:cubicBezTo>
                    <a:lnTo>
                      <a:pt x="2980" y="464"/>
                    </a:lnTo>
                    <a:cubicBezTo>
                      <a:pt x="2980" y="464"/>
                      <a:pt x="2975" y="464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cubicBezTo>
                      <a:pt x="2975" y="460"/>
                      <a:pt x="2975" y="460"/>
                      <a:pt x="2975" y="460"/>
                    </a:cubicBezTo>
                    <a:lnTo>
                      <a:pt x="2971" y="455"/>
                    </a:lnTo>
                    <a:cubicBezTo>
                      <a:pt x="2971" y="455"/>
                      <a:pt x="2971" y="455"/>
                      <a:pt x="2971" y="455"/>
                    </a:cubicBezTo>
                    <a:cubicBezTo>
                      <a:pt x="2971" y="455"/>
                      <a:pt x="2971" y="455"/>
                      <a:pt x="2971" y="455"/>
                    </a:cubicBezTo>
                    <a:lnTo>
                      <a:pt x="2971" y="455"/>
                    </a:lnTo>
                    <a:cubicBezTo>
                      <a:pt x="2967" y="455"/>
                      <a:pt x="2967" y="451"/>
                      <a:pt x="2967" y="451"/>
                    </a:cubicBezTo>
                    <a:lnTo>
                      <a:pt x="2967" y="451"/>
                    </a:lnTo>
                    <a:cubicBezTo>
                      <a:pt x="2932" y="421"/>
                      <a:pt x="2897" y="390"/>
                      <a:pt x="2858" y="360"/>
                    </a:cubicBezTo>
                    <a:close/>
                    <a:moveTo>
                      <a:pt x="3396" y="1075"/>
                    </a:moveTo>
                    <a:lnTo>
                      <a:pt x="3001" y="1236"/>
                    </a:lnTo>
                    <a:cubicBezTo>
                      <a:pt x="3010" y="1266"/>
                      <a:pt x="3023" y="1292"/>
                      <a:pt x="3032" y="1322"/>
                    </a:cubicBezTo>
                    <a:cubicBezTo>
                      <a:pt x="3045" y="1361"/>
                      <a:pt x="3058" y="1405"/>
                      <a:pt x="3066" y="1444"/>
                    </a:cubicBezTo>
                    <a:lnTo>
                      <a:pt x="3483" y="1348"/>
                    </a:lnTo>
                    <a:cubicBezTo>
                      <a:pt x="3478" y="1327"/>
                      <a:pt x="3474" y="1309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8"/>
                      <a:pt x="3470" y="1288"/>
                      <a:pt x="3470" y="1288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70" y="1283"/>
                    </a:cubicBezTo>
                    <a:cubicBezTo>
                      <a:pt x="3470" y="1283"/>
                      <a:pt x="3470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83"/>
                      <a:pt x="3465" y="1283"/>
                    </a:cubicBezTo>
                    <a:lnTo>
                      <a:pt x="3465" y="1283"/>
                    </a:lnTo>
                    <a:cubicBezTo>
                      <a:pt x="3465" y="1283"/>
                      <a:pt x="3465" y="1279"/>
                      <a:pt x="3465" y="1279"/>
                    </a:cubicBezTo>
                    <a:lnTo>
                      <a:pt x="3465" y="1279"/>
                    </a:lnTo>
                    <a:lnTo>
                      <a:pt x="3465" y="1279"/>
                    </a:lnTo>
                    <a:lnTo>
                      <a:pt x="3465" y="1279"/>
                    </a:lnTo>
                    <a:cubicBezTo>
                      <a:pt x="3465" y="1279"/>
                      <a:pt x="3465" y="1275"/>
                      <a:pt x="3465" y="1275"/>
                    </a:cubicBezTo>
                    <a:lnTo>
                      <a:pt x="3465" y="1275"/>
                    </a:lnTo>
                    <a:cubicBezTo>
                      <a:pt x="3465" y="1275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cubicBezTo>
                      <a:pt x="3465" y="1270"/>
                      <a:pt x="3465" y="1270"/>
                      <a:pt x="3465" y="1270"/>
                    </a:cubicBezTo>
                    <a:lnTo>
                      <a:pt x="3465" y="1270"/>
                    </a:lnTo>
                    <a:cubicBezTo>
                      <a:pt x="3465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cubicBezTo>
                      <a:pt x="3461" y="1266"/>
                      <a:pt x="3461" y="1266"/>
                      <a:pt x="3461" y="1266"/>
                    </a:cubicBezTo>
                    <a:lnTo>
                      <a:pt x="3461" y="1266"/>
                    </a:lnTo>
                    <a:cubicBezTo>
                      <a:pt x="3461" y="1266"/>
                      <a:pt x="3461" y="1266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cubicBezTo>
                      <a:pt x="3461" y="1262"/>
                      <a:pt x="3461" y="1262"/>
                      <a:pt x="3461" y="1262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lnTo>
                      <a:pt x="3461" y="1257"/>
                    </a:ln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7"/>
                      <a:pt x="3461" y="1257"/>
                      <a:pt x="3461" y="1257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61" y="1253"/>
                    </a:cubicBezTo>
                    <a:cubicBezTo>
                      <a:pt x="3461" y="1253"/>
                      <a:pt x="3461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cubicBezTo>
                      <a:pt x="3457" y="1253"/>
                      <a:pt x="3457" y="1253"/>
                      <a:pt x="3457" y="1253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lnTo>
                      <a:pt x="3457" y="1249"/>
                    </a:ln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9"/>
                      <a:pt x="3457" y="1249"/>
                    </a:cubicBezTo>
                    <a:cubicBezTo>
                      <a:pt x="3457" y="1249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lnTo>
                      <a:pt x="3457" y="1244"/>
                    </a:ln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4"/>
                    </a:cubicBezTo>
                    <a:cubicBezTo>
                      <a:pt x="3457" y="1244"/>
                      <a:pt x="3457" y="1244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7" y="1240"/>
                      <a:pt x="3457" y="1240"/>
                    </a:cubicBezTo>
                    <a:cubicBezTo>
                      <a:pt x="3457" y="1240"/>
                      <a:pt x="3452" y="1240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lnTo>
                      <a:pt x="3452" y="1236"/>
                    </a:ln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6"/>
                      <a:pt x="3452" y="1236"/>
                      <a:pt x="3452" y="1236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lnTo>
                      <a:pt x="3452" y="1231"/>
                    </a:ln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31"/>
                      <a:pt x="3452" y="1231"/>
                      <a:pt x="3452" y="1231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7"/>
                      <a:pt x="3452" y="1227"/>
                    </a:cubicBezTo>
                    <a:cubicBezTo>
                      <a:pt x="3452" y="1227"/>
                      <a:pt x="3452" y="1223"/>
                      <a:pt x="3452" y="1223"/>
                    </a:cubicBezTo>
                    <a:cubicBezTo>
                      <a:pt x="3452" y="1223"/>
                      <a:pt x="3452" y="1223"/>
                      <a:pt x="3452" y="1223"/>
                    </a:cubicBez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23"/>
                    </a:lnTo>
                    <a:cubicBezTo>
                      <a:pt x="3448" y="1223"/>
                      <a:pt x="3448" y="1223"/>
                      <a:pt x="3448" y="1223"/>
                    </a:cubicBezTo>
                    <a:lnTo>
                      <a:pt x="3448" y="1218"/>
                    </a:lnTo>
                    <a:lnTo>
                      <a:pt x="3448" y="1218"/>
                    </a:ln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cubicBezTo>
                      <a:pt x="3448" y="1218"/>
                      <a:pt x="3448" y="1218"/>
                      <a:pt x="3448" y="1218"/>
                    </a:cubicBezTo>
                    <a:lnTo>
                      <a:pt x="3448" y="1214"/>
                    </a:ln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4"/>
                      <a:pt x="3448" y="1214"/>
                    </a:cubicBezTo>
                    <a:cubicBezTo>
                      <a:pt x="3448" y="1214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8" y="1210"/>
                      <a:pt x="3448" y="1210"/>
                      <a:pt x="3448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10"/>
                      <a:pt x="3444" y="1210"/>
                      <a:pt x="3444" y="1210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5"/>
                    </a:cubicBezTo>
                    <a:cubicBezTo>
                      <a:pt x="3444" y="1205"/>
                      <a:pt x="3444" y="1205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201"/>
                      <a:pt x="3444" y="1201"/>
                    </a:cubicBezTo>
                    <a:cubicBezTo>
                      <a:pt x="3444" y="1201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cubicBezTo>
                      <a:pt x="3444" y="1197"/>
                      <a:pt x="3444" y="1197"/>
                      <a:pt x="3444" y="1197"/>
                    </a:cubicBezTo>
                    <a:lnTo>
                      <a:pt x="3439" y="1197"/>
                    </a:ln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7"/>
                    </a:cubicBezTo>
                    <a:cubicBezTo>
                      <a:pt x="3439" y="1197"/>
                      <a:pt x="3439" y="1197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92"/>
                    </a:cubicBezTo>
                    <a:cubicBezTo>
                      <a:pt x="3439" y="1192"/>
                      <a:pt x="3439" y="1192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8"/>
                      <a:pt x="3439" y="1188"/>
                      <a:pt x="3439" y="1188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9" y="1184"/>
                    </a:cubicBezTo>
                    <a:cubicBezTo>
                      <a:pt x="3439" y="1184"/>
                      <a:pt x="3439" y="1184"/>
                      <a:pt x="3435" y="1184"/>
                    </a:cubicBezTo>
                    <a:lnTo>
                      <a:pt x="3435" y="1184"/>
                    </a:ln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84"/>
                      <a:pt x="3435" y="1184"/>
                      <a:pt x="3435" y="1184"/>
                    </a:cubicBezTo>
                    <a:cubicBezTo>
                      <a:pt x="3435" y="1179"/>
                      <a:pt x="3435" y="1179"/>
                      <a:pt x="3435" y="1179"/>
                    </a:cubicBezTo>
                    <a:lnTo>
                      <a:pt x="3435" y="1179"/>
                    </a:ln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9"/>
                      <a:pt x="3435" y="1179"/>
                    </a:cubicBezTo>
                    <a:cubicBezTo>
                      <a:pt x="3435" y="1179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cubicBezTo>
                      <a:pt x="3435" y="1175"/>
                      <a:pt x="3435" y="1175"/>
                      <a:pt x="3435" y="1175"/>
                    </a:cubicBezTo>
                    <a:lnTo>
                      <a:pt x="3435" y="1175"/>
                    </a:lnTo>
                    <a:cubicBezTo>
                      <a:pt x="3435" y="1175"/>
                      <a:pt x="3435" y="1175"/>
                      <a:pt x="3435" y="1171"/>
                    </a:cubicBezTo>
                    <a:cubicBezTo>
                      <a:pt x="3435" y="1171"/>
                      <a:pt x="3435" y="1171"/>
                      <a:pt x="3435" y="1171"/>
                    </a:cubicBezTo>
                    <a:cubicBezTo>
                      <a:pt x="3435" y="1171"/>
                      <a:pt x="3435" y="1171"/>
                      <a:pt x="3430" y="1171"/>
                    </a:cubicBezTo>
                    <a:cubicBezTo>
                      <a:pt x="3430" y="1171"/>
                      <a:pt x="3430" y="1171"/>
                      <a:pt x="3430" y="1171"/>
                    </a:cubicBezTo>
                    <a:cubicBezTo>
                      <a:pt x="3430" y="1171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cubicBezTo>
                      <a:pt x="3430" y="1166"/>
                      <a:pt x="3430" y="1166"/>
                      <a:pt x="3430" y="1166"/>
                    </a:cubicBezTo>
                    <a:lnTo>
                      <a:pt x="3430" y="1166"/>
                    </a:lnTo>
                    <a:cubicBezTo>
                      <a:pt x="3422" y="1145"/>
                      <a:pt x="3417" y="1127"/>
                      <a:pt x="3409" y="1110"/>
                    </a:cubicBezTo>
                    <a:lnTo>
                      <a:pt x="3409" y="1110"/>
                    </a:lnTo>
                    <a:cubicBezTo>
                      <a:pt x="3409" y="1110"/>
                      <a:pt x="3409" y="1106"/>
                      <a:pt x="3409" y="1106"/>
                    </a:cubicBez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6"/>
                    </a:cubicBezTo>
                    <a:lnTo>
                      <a:pt x="3409" y="1106"/>
                    </a:lnTo>
                    <a:cubicBezTo>
                      <a:pt x="3409" y="1106"/>
                      <a:pt x="3409" y="1106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9" y="1101"/>
                    </a:cubicBezTo>
                    <a:cubicBezTo>
                      <a:pt x="3409" y="1101"/>
                      <a:pt x="3409" y="1101"/>
                      <a:pt x="3404" y="1101"/>
                    </a:cubicBezTo>
                    <a:cubicBezTo>
                      <a:pt x="3404" y="1101"/>
                      <a:pt x="3404" y="1101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lnTo>
                      <a:pt x="3404" y="1097"/>
                    </a:ln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7"/>
                      <a:pt x="3404" y="1097"/>
                    </a:cubicBezTo>
                    <a:cubicBezTo>
                      <a:pt x="3404" y="1097"/>
                      <a:pt x="3404" y="1093"/>
                      <a:pt x="3404" y="1093"/>
                    </a:cubicBezTo>
                    <a:lnTo>
                      <a:pt x="3404" y="1093"/>
                    </a:lnTo>
                    <a:cubicBezTo>
                      <a:pt x="3400" y="1088"/>
                      <a:pt x="3400" y="1080"/>
                      <a:pt x="3396" y="1075"/>
                    </a:cubicBezTo>
                    <a:close/>
                    <a:moveTo>
                      <a:pt x="3088" y="1908"/>
                    </a:moveTo>
                    <a:cubicBezTo>
                      <a:pt x="3079" y="1981"/>
                      <a:pt x="3066" y="2051"/>
                      <a:pt x="3045" y="2120"/>
                    </a:cubicBezTo>
                    <a:lnTo>
                      <a:pt x="3457" y="2242"/>
                    </a:lnTo>
                    <a:cubicBezTo>
                      <a:pt x="3461" y="2233"/>
                      <a:pt x="3461" y="2229"/>
                      <a:pt x="3465" y="2220"/>
                    </a:cubicBezTo>
                    <a:lnTo>
                      <a:pt x="3465" y="2220"/>
                    </a:lnTo>
                    <a:cubicBezTo>
                      <a:pt x="3465" y="2220"/>
                      <a:pt x="3465" y="2220"/>
                      <a:pt x="3465" y="2220"/>
                    </a:cubicBezTo>
                    <a:lnTo>
                      <a:pt x="3465" y="2220"/>
                    </a:lnTo>
                    <a:cubicBezTo>
                      <a:pt x="3465" y="2216"/>
                      <a:pt x="3465" y="2216"/>
                      <a:pt x="3465" y="2211"/>
                    </a:cubicBezTo>
                    <a:lnTo>
                      <a:pt x="3465" y="2211"/>
                    </a:lnTo>
                    <a:cubicBezTo>
                      <a:pt x="3465" y="2211"/>
                      <a:pt x="3465" y="2211"/>
                      <a:pt x="3465" y="2211"/>
                    </a:cubicBezTo>
                    <a:lnTo>
                      <a:pt x="3465" y="2211"/>
                    </a:lnTo>
                    <a:lnTo>
                      <a:pt x="3465" y="2211"/>
                    </a:lnTo>
                    <a:lnTo>
                      <a:pt x="3465" y="2211"/>
                    </a:lnTo>
                    <a:cubicBezTo>
                      <a:pt x="3465" y="2211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65" y="2207"/>
                      <a:pt x="3465" y="2207"/>
                    </a:cubicBezTo>
                    <a:cubicBezTo>
                      <a:pt x="3465" y="2207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203"/>
                      <a:pt x="3470" y="2203"/>
                    </a:cubicBezTo>
                    <a:cubicBezTo>
                      <a:pt x="3470" y="2203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8"/>
                      <a:pt x="3470" y="2198"/>
                    </a:cubicBezTo>
                    <a:cubicBezTo>
                      <a:pt x="3470" y="2198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4"/>
                    </a:cubicBezTo>
                    <a:cubicBezTo>
                      <a:pt x="3470" y="2194"/>
                      <a:pt x="3470" y="2194"/>
                      <a:pt x="3470" y="2190"/>
                    </a:cubicBezTo>
                    <a:lnTo>
                      <a:pt x="3470" y="2190"/>
                    </a:lnTo>
                    <a:lnTo>
                      <a:pt x="3470" y="2190"/>
                    </a:ln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0" y="2190"/>
                    </a:cubicBezTo>
                    <a:cubicBezTo>
                      <a:pt x="3470" y="2190"/>
                      <a:pt x="3470" y="2190"/>
                      <a:pt x="3474" y="2190"/>
                    </a:cubicBezTo>
                    <a:cubicBezTo>
                      <a:pt x="3474" y="2190"/>
                      <a:pt x="3474" y="2190"/>
                      <a:pt x="3474" y="2190"/>
                    </a:cubicBezTo>
                    <a:cubicBezTo>
                      <a:pt x="3474" y="2190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5"/>
                      <a:pt x="3474" y="2185"/>
                    </a:cubicBezTo>
                    <a:lnTo>
                      <a:pt x="3474" y="2185"/>
                    </a:lnTo>
                    <a:cubicBezTo>
                      <a:pt x="3474" y="2185"/>
                      <a:pt x="3474" y="2185"/>
                      <a:pt x="3474" y="2185"/>
                    </a:cubicBezTo>
                    <a:cubicBezTo>
                      <a:pt x="3474" y="2185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81"/>
                      <a:pt x="3474" y="2181"/>
                      <a:pt x="3474" y="2181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7"/>
                    </a:ln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cubicBezTo>
                      <a:pt x="3474" y="2177"/>
                      <a:pt x="3474" y="2177"/>
                      <a:pt x="3474" y="2177"/>
                    </a:cubicBezTo>
                    <a:lnTo>
                      <a:pt x="3474" y="2172"/>
                    </a:ln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4" y="2172"/>
                      <a:pt x="3474" y="2172"/>
                      <a:pt x="3474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72"/>
                      <a:pt x="3478" y="2172"/>
                      <a:pt x="3478" y="2172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8"/>
                      <a:pt x="3478" y="2168"/>
                    </a:cubicBezTo>
                    <a:cubicBezTo>
                      <a:pt x="3478" y="2168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64"/>
                    </a:cubicBezTo>
                    <a:cubicBezTo>
                      <a:pt x="3478" y="2164"/>
                      <a:pt x="3478" y="2164"/>
                      <a:pt x="3478" y="2159"/>
                    </a:cubicBezTo>
                    <a:lnTo>
                      <a:pt x="3478" y="2159"/>
                    </a:ln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9"/>
                      <a:pt x="3478" y="2159"/>
                      <a:pt x="3478" y="2159"/>
                    </a:cubicBezTo>
                    <a:cubicBezTo>
                      <a:pt x="3478" y="2155"/>
                      <a:pt x="3478" y="2155"/>
                      <a:pt x="3483" y="2155"/>
                    </a:cubicBezTo>
                    <a:lnTo>
                      <a:pt x="3483" y="2155"/>
                    </a:lnTo>
                    <a:cubicBezTo>
                      <a:pt x="3483" y="2155"/>
                      <a:pt x="3483" y="2151"/>
                      <a:pt x="3483" y="2151"/>
                    </a:cubicBezTo>
                    <a:lnTo>
                      <a:pt x="3483" y="2151"/>
                    </a:lnTo>
                    <a:cubicBezTo>
                      <a:pt x="3483" y="2151"/>
                      <a:pt x="3483" y="2151"/>
                      <a:pt x="3483" y="2146"/>
                    </a:cubicBezTo>
                    <a:lnTo>
                      <a:pt x="3483" y="2146"/>
                    </a:lnTo>
                    <a:lnTo>
                      <a:pt x="3483" y="2146"/>
                    </a:lnTo>
                    <a:cubicBezTo>
                      <a:pt x="3483" y="2142"/>
                      <a:pt x="3483" y="2142"/>
                      <a:pt x="3483" y="2138"/>
                    </a:cubicBezTo>
                    <a:lnTo>
                      <a:pt x="3483" y="2138"/>
                    </a:lnTo>
                    <a:cubicBezTo>
                      <a:pt x="3487" y="2120"/>
                      <a:pt x="3491" y="2103"/>
                      <a:pt x="3496" y="2085"/>
                    </a:cubicBezTo>
                    <a:cubicBezTo>
                      <a:pt x="3496" y="2081"/>
                      <a:pt x="3496" y="2081"/>
                      <a:pt x="3496" y="2077"/>
                    </a:cubicBezTo>
                    <a:lnTo>
                      <a:pt x="3496" y="2077"/>
                    </a:lnTo>
                    <a:cubicBezTo>
                      <a:pt x="3496" y="2077"/>
                      <a:pt x="3496" y="2072"/>
                      <a:pt x="3500" y="2072"/>
                    </a:cubicBezTo>
                    <a:lnTo>
                      <a:pt x="3500" y="2072"/>
                    </a:lnTo>
                    <a:cubicBezTo>
                      <a:pt x="3500" y="2072"/>
                      <a:pt x="3500" y="2072"/>
                      <a:pt x="3500" y="2072"/>
                    </a:cubicBezTo>
                    <a:lnTo>
                      <a:pt x="3500" y="2068"/>
                    </a:lnTo>
                    <a:cubicBezTo>
                      <a:pt x="3500" y="2068"/>
                      <a:pt x="3500" y="2068"/>
                      <a:pt x="3500" y="2068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64"/>
                      <a:pt x="3500" y="2064"/>
                      <a:pt x="3500" y="2064"/>
                    </a:cubicBezTo>
                    <a:lnTo>
                      <a:pt x="3500" y="2064"/>
                    </a:ln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cubicBezTo>
                      <a:pt x="3500" y="2059"/>
                      <a:pt x="3500" y="2059"/>
                      <a:pt x="3500" y="2059"/>
                    </a:cubicBezTo>
                    <a:lnTo>
                      <a:pt x="3500" y="2059"/>
                    </a:lnTo>
                    <a:cubicBezTo>
                      <a:pt x="3500" y="2059"/>
                      <a:pt x="3500" y="2059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5"/>
                      <a:pt x="3500" y="2055"/>
                      <a:pt x="3500" y="2055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0" y="2051"/>
                      <a:pt x="3500" y="2051"/>
                      <a:pt x="3500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51"/>
                      <a:pt x="3504" y="2051"/>
                    </a:cubicBezTo>
                    <a:cubicBezTo>
                      <a:pt x="3504" y="2051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6"/>
                    </a:cubicBezTo>
                    <a:cubicBezTo>
                      <a:pt x="3504" y="2046"/>
                      <a:pt x="3504" y="2046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cubicBezTo>
                      <a:pt x="3504" y="2042"/>
                      <a:pt x="3504" y="2042"/>
                      <a:pt x="3504" y="2042"/>
                    </a:cubicBezTo>
                    <a:lnTo>
                      <a:pt x="3504" y="2042"/>
                    </a:lnTo>
                    <a:cubicBezTo>
                      <a:pt x="3504" y="2042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8"/>
                    </a:cubicBezTo>
                    <a:cubicBezTo>
                      <a:pt x="3504" y="2038"/>
                      <a:pt x="3504" y="2038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33"/>
                      <a:pt x="3504" y="2033"/>
                      <a:pt x="3504" y="2033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cubicBezTo>
                      <a:pt x="3504" y="2029"/>
                      <a:pt x="3504" y="2029"/>
                      <a:pt x="3504" y="2029"/>
                    </a:cubicBezTo>
                    <a:lnTo>
                      <a:pt x="3504" y="2029"/>
                    </a:lnTo>
                    <a:cubicBezTo>
                      <a:pt x="3509" y="2007"/>
                      <a:pt x="3513" y="1986"/>
                      <a:pt x="3517" y="1964"/>
                    </a:cubicBezTo>
                    <a:close/>
                    <a:moveTo>
                      <a:pt x="2837" y="2541"/>
                    </a:moveTo>
                    <a:cubicBezTo>
                      <a:pt x="2793" y="2597"/>
                      <a:pt x="2745" y="2653"/>
                      <a:pt x="2693" y="2701"/>
                    </a:cubicBezTo>
                    <a:lnTo>
                      <a:pt x="2993" y="3009"/>
                    </a:lnTo>
                    <a:cubicBezTo>
                      <a:pt x="3019" y="2987"/>
                      <a:pt x="3040" y="2961"/>
                      <a:pt x="3062" y="2940"/>
                    </a:cubicBezTo>
                    <a:cubicBezTo>
                      <a:pt x="3062" y="2940"/>
                      <a:pt x="3066" y="2935"/>
                      <a:pt x="3066" y="2935"/>
                    </a:cubicBezTo>
                    <a:lnTo>
                      <a:pt x="3066" y="2935"/>
                    </a:ln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5"/>
                    </a:cubicBezTo>
                    <a:cubicBezTo>
                      <a:pt x="3066" y="2935"/>
                      <a:pt x="3066" y="2935"/>
                      <a:pt x="3066" y="2931"/>
                    </a:cubicBezTo>
                    <a:cubicBezTo>
                      <a:pt x="3066" y="2931"/>
                      <a:pt x="3066" y="2931"/>
                      <a:pt x="3066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lnTo>
                      <a:pt x="3071" y="2931"/>
                    </a:ln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31"/>
                      <a:pt x="3071" y="2931"/>
                      <a:pt x="3071" y="2931"/>
                    </a:cubicBezTo>
                    <a:cubicBezTo>
                      <a:pt x="3071" y="2927"/>
                      <a:pt x="3071" y="2927"/>
                      <a:pt x="3071" y="2927"/>
                    </a:cubicBezTo>
                    <a:lnTo>
                      <a:pt x="3071" y="2927"/>
                    </a:lnTo>
                    <a:cubicBezTo>
                      <a:pt x="3071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cubicBezTo>
                      <a:pt x="3075" y="2927"/>
                      <a:pt x="3075" y="2927"/>
                      <a:pt x="3075" y="2927"/>
                    </a:cubicBezTo>
                    <a:lnTo>
                      <a:pt x="3075" y="2927"/>
                    </a:lnTo>
                    <a:cubicBezTo>
                      <a:pt x="3075" y="2927"/>
                      <a:pt x="3075" y="2927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5" y="2922"/>
                      <a:pt x="3075" y="2922"/>
                      <a:pt x="3075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22"/>
                      <a:pt x="3079" y="2922"/>
                      <a:pt x="3079" y="2922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79" y="2918"/>
                    </a:cubicBezTo>
                    <a:cubicBezTo>
                      <a:pt x="3079" y="2918"/>
                      <a:pt x="3079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cubicBezTo>
                      <a:pt x="3084" y="2918"/>
                      <a:pt x="3084" y="2918"/>
                      <a:pt x="3084" y="2918"/>
                    </a:cubicBezTo>
                    <a:lnTo>
                      <a:pt x="3084" y="2918"/>
                    </a:lnTo>
                    <a:cubicBezTo>
                      <a:pt x="3084" y="2918"/>
                      <a:pt x="3084" y="2918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lnTo>
                      <a:pt x="3084" y="2914"/>
                    </a:ln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4" y="2914"/>
                      <a:pt x="3084" y="2914"/>
                    </a:cubicBezTo>
                    <a:cubicBezTo>
                      <a:pt x="3084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cubicBezTo>
                      <a:pt x="3088" y="2914"/>
                      <a:pt x="3088" y="2914"/>
                      <a:pt x="3088" y="2914"/>
                    </a:cubicBezTo>
                    <a:lnTo>
                      <a:pt x="3088" y="2914"/>
                    </a:ln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88" y="2909"/>
                      <a:pt x="3088" y="2909"/>
                    </a:cubicBezTo>
                    <a:cubicBezTo>
                      <a:pt x="3088" y="2909"/>
                      <a:pt x="3092" y="2909"/>
                      <a:pt x="3092" y="2909"/>
                    </a:cubicBezTo>
                    <a:lnTo>
                      <a:pt x="3092" y="2909"/>
                    </a:lnTo>
                    <a:cubicBezTo>
                      <a:pt x="3092" y="2909"/>
                      <a:pt x="3092" y="2909"/>
                      <a:pt x="3092" y="2905"/>
                    </a:cubicBezTo>
                    <a:lnTo>
                      <a:pt x="3092" y="2905"/>
                    </a:lnTo>
                    <a:lnTo>
                      <a:pt x="3092" y="2905"/>
                    </a:lnTo>
                    <a:lnTo>
                      <a:pt x="3092" y="2905"/>
                    </a:lnTo>
                    <a:cubicBezTo>
                      <a:pt x="3127" y="2870"/>
                      <a:pt x="3153" y="2831"/>
                      <a:pt x="3183" y="2792"/>
                    </a:cubicBezTo>
                    <a:close/>
                    <a:moveTo>
                      <a:pt x="2312" y="2961"/>
                    </a:moveTo>
                    <a:cubicBezTo>
                      <a:pt x="2269" y="2983"/>
                      <a:pt x="2229" y="2996"/>
                      <a:pt x="2186" y="3009"/>
                    </a:cubicBezTo>
                    <a:cubicBezTo>
                      <a:pt x="2160" y="3018"/>
                      <a:pt x="2134" y="3026"/>
                      <a:pt x="2104" y="3035"/>
                    </a:cubicBezTo>
                    <a:lnTo>
                      <a:pt x="2216" y="3451"/>
                    </a:lnTo>
                    <a:cubicBezTo>
                      <a:pt x="2221" y="3447"/>
                      <a:pt x="2225" y="3447"/>
                      <a:pt x="2234" y="3443"/>
                    </a:cubicBezTo>
                    <a:cubicBezTo>
                      <a:pt x="2234" y="3443"/>
                      <a:pt x="2234" y="3443"/>
                      <a:pt x="2234" y="3443"/>
                    </a:cubicBezTo>
                    <a:lnTo>
                      <a:pt x="2234" y="3443"/>
                    </a:ln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38" y="3443"/>
                    </a:cubicBezTo>
                    <a:cubicBezTo>
                      <a:pt x="2238" y="3443"/>
                      <a:pt x="2238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3" y="3443"/>
                      <a:pt x="2243" y="3443"/>
                      <a:pt x="2243" y="3443"/>
                    </a:cubicBezTo>
                    <a:lnTo>
                      <a:pt x="2243" y="3443"/>
                    </a:lnTo>
                    <a:cubicBezTo>
                      <a:pt x="2243" y="3443"/>
                      <a:pt x="2243" y="3443"/>
                      <a:pt x="2243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43"/>
                    </a:cubicBezTo>
                    <a:cubicBezTo>
                      <a:pt x="2247" y="3443"/>
                      <a:pt x="2247" y="3443"/>
                      <a:pt x="2247" y="3438"/>
                    </a:cubicBezTo>
                    <a:cubicBezTo>
                      <a:pt x="2247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cubicBezTo>
                      <a:pt x="2251" y="3438"/>
                      <a:pt x="2251" y="3438"/>
                      <a:pt x="2251" y="3438"/>
                    </a:cubicBezTo>
                    <a:lnTo>
                      <a:pt x="2251" y="3438"/>
                    </a:ln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56" y="3438"/>
                      <a:pt x="2256" y="3438"/>
                      <a:pt x="2256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lnTo>
                      <a:pt x="2260" y="3438"/>
                    </a:ln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0" y="3438"/>
                      <a:pt x="2260" y="3438"/>
                    </a:cubicBezTo>
                    <a:cubicBezTo>
                      <a:pt x="2260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8"/>
                    </a:cubicBezTo>
                    <a:cubicBezTo>
                      <a:pt x="2264" y="3438"/>
                      <a:pt x="2264" y="3438"/>
                      <a:pt x="2264" y="3434"/>
                    </a:cubicBezTo>
                    <a:cubicBezTo>
                      <a:pt x="2264" y="3434"/>
                      <a:pt x="2264" y="3434"/>
                      <a:pt x="2264" y="3434"/>
                    </a:cubicBezTo>
                    <a:cubicBezTo>
                      <a:pt x="2264" y="3434"/>
                      <a:pt x="2264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lnTo>
                      <a:pt x="2269" y="3434"/>
                    </a:lnTo>
                    <a:cubicBezTo>
                      <a:pt x="2269" y="3434"/>
                      <a:pt x="2269" y="3434"/>
                      <a:pt x="2269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3" y="3434"/>
                      <a:pt x="2273" y="3434"/>
                      <a:pt x="2273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4"/>
                      <a:pt x="2277" y="3434"/>
                      <a:pt x="2277" y="3434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77" y="3430"/>
                      <a:pt x="2277" y="3430"/>
                      <a:pt x="2277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lnTo>
                      <a:pt x="2282" y="3430"/>
                    </a:ln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2" y="3430"/>
                    </a:cubicBezTo>
                    <a:cubicBezTo>
                      <a:pt x="2282" y="3430"/>
                      <a:pt x="2282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cubicBezTo>
                      <a:pt x="2286" y="3430"/>
                      <a:pt x="2286" y="3430"/>
                      <a:pt x="2286" y="3430"/>
                    </a:cubicBezTo>
                    <a:lnTo>
                      <a:pt x="2286" y="3430"/>
                    </a:lnTo>
                    <a:cubicBezTo>
                      <a:pt x="2286" y="3430"/>
                      <a:pt x="2286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0" y="3430"/>
                    </a:cubicBezTo>
                    <a:lnTo>
                      <a:pt x="2290" y="3430"/>
                    </a:lnTo>
                    <a:cubicBezTo>
                      <a:pt x="2290" y="3430"/>
                      <a:pt x="2290" y="3430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cubicBezTo>
                      <a:pt x="2295" y="3425"/>
                      <a:pt x="2295" y="3425"/>
                      <a:pt x="2295" y="3425"/>
                    </a:cubicBezTo>
                    <a:lnTo>
                      <a:pt x="2295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299" y="3425"/>
                      <a:pt x="2299" y="3425"/>
                      <a:pt x="2299" y="3425"/>
                    </a:cubicBezTo>
                    <a:lnTo>
                      <a:pt x="2299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lnTo>
                      <a:pt x="2303" y="3425"/>
                    </a:ln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3" y="3425"/>
                    </a:cubicBezTo>
                    <a:cubicBezTo>
                      <a:pt x="2303" y="3425"/>
                      <a:pt x="2303" y="3425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08" y="3421"/>
                    </a:cubicBezTo>
                    <a:cubicBezTo>
                      <a:pt x="2308" y="3421"/>
                      <a:pt x="2308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lnTo>
                      <a:pt x="2312" y="3421"/>
                    </a:ln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2" y="3421"/>
                    </a:cubicBezTo>
                    <a:cubicBezTo>
                      <a:pt x="2312" y="3421"/>
                      <a:pt x="2312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lnTo>
                      <a:pt x="2316" y="3421"/>
                    </a:ln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16" y="3421"/>
                      <a:pt x="2316" y="3421"/>
                      <a:pt x="2316" y="3421"/>
                    </a:cubicBezTo>
                    <a:cubicBezTo>
                      <a:pt x="2321" y="3421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1" y="3417"/>
                      <a:pt x="2321" y="3417"/>
                    </a:cubicBezTo>
                    <a:cubicBezTo>
                      <a:pt x="2321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5" y="3417"/>
                      <a:pt x="2325" y="3417"/>
                    </a:cubicBezTo>
                    <a:cubicBezTo>
                      <a:pt x="2325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29" y="3417"/>
                    </a:cubicBezTo>
                    <a:lnTo>
                      <a:pt x="2329" y="3417"/>
                    </a:lnTo>
                    <a:cubicBezTo>
                      <a:pt x="2329" y="3417"/>
                      <a:pt x="2329" y="3417"/>
                      <a:pt x="2334" y="3417"/>
                    </a:cubicBezTo>
                    <a:cubicBezTo>
                      <a:pt x="2334" y="3412"/>
                      <a:pt x="2334" y="3412"/>
                      <a:pt x="2334" y="3412"/>
                    </a:cubicBez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4" y="3412"/>
                    </a:lnTo>
                    <a:cubicBezTo>
                      <a:pt x="2334" y="3412"/>
                      <a:pt x="2334" y="3412"/>
                      <a:pt x="2334" y="3412"/>
                    </a:cubicBezTo>
                    <a:lnTo>
                      <a:pt x="2338" y="3412"/>
                    </a:ln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38" y="3412"/>
                    </a:cubicBezTo>
                    <a:cubicBezTo>
                      <a:pt x="2338" y="3412"/>
                      <a:pt x="2338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12"/>
                      <a:pt x="2342" y="3412"/>
                      <a:pt x="2342" y="3412"/>
                    </a:cubicBezTo>
                    <a:lnTo>
                      <a:pt x="2342" y="3412"/>
                    </a:lnTo>
                    <a:cubicBezTo>
                      <a:pt x="2342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cubicBezTo>
                      <a:pt x="2347" y="3408"/>
                      <a:pt x="2347" y="3408"/>
                      <a:pt x="2347" y="3408"/>
                    </a:cubicBezTo>
                    <a:lnTo>
                      <a:pt x="2347" y="3408"/>
                    </a:lnTo>
                    <a:lnTo>
                      <a:pt x="2347" y="3408"/>
                    </a:lnTo>
                    <a:lnTo>
                      <a:pt x="2347" y="3408"/>
                    </a:lnTo>
                    <a:cubicBezTo>
                      <a:pt x="2347" y="3408"/>
                      <a:pt x="2347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cubicBezTo>
                      <a:pt x="2351" y="3408"/>
                      <a:pt x="2351" y="3408"/>
                      <a:pt x="2351" y="3408"/>
                    </a:cubicBezTo>
                    <a:lnTo>
                      <a:pt x="2355" y="3408"/>
                    </a:lnTo>
                    <a:lnTo>
                      <a:pt x="2355" y="3408"/>
                    </a:ln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8"/>
                      <a:pt x="2355" y="3408"/>
                    </a:cubicBezTo>
                    <a:cubicBezTo>
                      <a:pt x="2355" y="3408"/>
                      <a:pt x="2355" y="3404"/>
                      <a:pt x="2355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0" y="3404"/>
                    </a:cubicBezTo>
                    <a:cubicBezTo>
                      <a:pt x="2360" y="3404"/>
                      <a:pt x="2360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4" y="3404"/>
                      <a:pt x="2364" y="3404"/>
                    </a:cubicBezTo>
                    <a:cubicBezTo>
                      <a:pt x="2364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cubicBezTo>
                      <a:pt x="2368" y="3404"/>
                      <a:pt x="2368" y="3404"/>
                      <a:pt x="2368" y="3404"/>
                    </a:cubicBezTo>
                    <a:lnTo>
                      <a:pt x="2368" y="3399"/>
                    </a:ln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68" y="3399"/>
                      <a:pt x="2368" y="3399"/>
                      <a:pt x="2368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lnTo>
                      <a:pt x="2373" y="3399"/>
                    </a:ln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3" y="3399"/>
                    </a:cubicBezTo>
                    <a:cubicBezTo>
                      <a:pt x="2373" y="3399"/>
                      <a:pt x="2373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77" y="3399"/>
                      <a:pt x="2377" y="3399"/>
                    </a:cubicBezTo>
                    <a:lnTo>
                      <a:pt x="2377" y="3399"/>
                    </a:lnTo>
                    <a:cubicBezTo>
                      <a:pt x="2377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9"/>
                    </a:cubicBezTo>
                    <a:cubicBezTo>
                      <a:pt x="2381" y="3399"/>
                      <a:pt x="2381" y="3399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1" y="3395"/>
                      <a:pt x="2381" y="3395"/>
                    </a:cubicBezTo>
                    <a:cubicBezTo>
                      <a:pt x="2381" y="3395"/>
                      <a:pt x="2386" y="3395"/>
                      <a:pt x="2386" y="3395"/>
                    </a:cubicBezTo>
                    <a:cubicBezTo>
                      <a:pt x="2386" y="3395"/>
                      <a:pt x="2386" y="3395"/>
                      <a:pt x="2386" y="3395"/>
                    </a:cubicBezTo>
                    <a:cubicBezTo>
                      <a:pt x="2390" y="3395"/>
                      <a:pt x="2394" y="3391"/>
                      <a:pt x="2399" y="3391"/>
                    </a:cubicBezTo>
                    <a:lnTo>
                      <a:pt x="2399" y="3391"/>
                    </a:ln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cubicBezTo>
                      <a:pt x="2399" y="3391"/>
                      <a:pt x="2399" y="3391"/>
                      <a:pt x="2399" y="3391"/>
                    </a:cubicBezTo>
                    <a:lnTo>
                      <a:pt x="2399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91"/>
                      <a:pt x="2403" y="3391"/>
                      <a:pt x="2403" y="3391"/>
                    </a:cubicBezTo>
                    <a:lnTo>
                      <a:pt x="2403" y="3391"/>
                    </a:lnTo>
                    <a:cubicBezTo>
                      <a:pt x="2403" y="3386"/>
                      <a:pt x="2403" y="3386"/>
                      <a:pt x="2403" y="3386"/>
                    </a:cubicBezTo>
                    <a:lnTo>
                      <a:pt x="2403" y="3386"/>
                    </a:lnTo>
                    <a:cubicBezTo>
                      <a:pt x="2403" y="3386"/>
                      <a:pt x="2407" y="3386"/>
                      <a:pt x="2407" y="3386"/>
                    </a:cubicBezTo>
                    <a:cubicBezTo>
                      <a:pt x="2433" y="3378"/>
                      <a:pt x="2459" y="3365"/>
                      <a:pt x="2485" y="3356"/>
                    </a:cubicBezTo>
                    <a:close/>
                    <a:moveTo>
                      <a:pt x="1427" y="3035"/>
                    </a:moveTo>
                    <a:lnTo>
                      <a:pt x="1319" y="3451"/>
                    </a:lnTo>
                    <a:cubicBezTo>
                      <a:pt x="1410" y="3477"/>
                      <a:pt x="1505" y="3490"/>
                      <a:pt x="1601" y="3499"/>
                    </a:cubicBezTo>
                    <a:cubicBezTo>
                      <a:pt x="1601" y="3499"/>
                      <a:pt x="1601" y="3499"/>
                      <a:pt x="1601" y="3499"/>
                    </a:cubicBezTo>
                    <a:lnTo>
                      <a:pt x="1601" y="3499"/>
                    </a:lnTo>
                    <a:lnTo>
                      <a:pt x="1640" y="3074"/>
                    </a:lnTo>
                    <a:cubicBezTo>
                      <a:pt x="1570" y="3065"/>
                      <a:pt x="1497" y="3057"/>
                      <a:pt x="1427" y="3035"/>
                    </a:cubicBezTo>
                    <a:close/>
                    <a:moveTo>
                      <a:pt x="838" y="2706"/>
                    </a:moveTo>
                    <a:lnTo>
                      <a:pt x="539" y="3013"/>
                    </a:lnTo>
                    <a:cubicBezTo>
                      <a:pt x="552" y="3026"/>
                      <a:pt x="565" y="3035"/>
                      <a:pt x="573" y="3048"/>
                    </a:cubicBezTo>
                    <a:cubicBezTo>
                      <a:pt x="573" y="3048"/>
                      <a:pt x="573" y="3048"/>
                      <a:pt x="573" y="3048"/>
                    </a:cubicBezTo>
                    <a:cubicBezTo>
                      <a:pt x="578" y="3048"/>
                      <a:pt x="578" y="3048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78" y="3052"/>
                    </a:lnTo>
                    <a:cubicBezTo>
                      <a:pt x="578" y="3052"/>
                      <a:pt x="578" y="3052"/>
                      <a:pt x="578" y="3052"/>
                    </a:cubicBezTo>
                    <a:cubicBezTo>
                      <a:pt x="578" y="3052"/>
                      <a:pt x="578" y="3052"/>
                      <a:pt x="578" y="3052"/>
                    </a:cubicBezTo>
                    <a:lnTo>
                      <a:pt x="582" y="3052"/>
                    </a:lnTo>
                    <a:lnTo>
                      <a:pt x="582" y="3052"/>
                    </a:ln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2"/>
                    </a:cubicBezTo>
                    <a:cubicBezTo>
                      <a:pt x="582" y="3052"/>
                      <a:pt x="582" y="3052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cubicBezTo>
                      <a:pt x="582" y="3057"/>
                      <a:pt x="582" y="3057"/>
                      <a:pt x="582" y="3057"/>
                    </a:cubicBezTo>
                    <a:lnTo>
                      <a:pt x="586" y="3057"/>
                    </a:ln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lnTo>
                      <a:pt x="586" y="3057"/>
                    </a:ln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57"/>
                      <a:pt x="586" y="3057"/>
                    </a:cubicBezTo>
                    <a:cubicBezTo>
                      <a:pt x="586" y="3057"/>
                      <a:pt x="586" y="3061"/>
                      <a:pt x="586" y="3061"/>
                    </a:cubicBezTo>
                    <a:cubicBezTo>
                      <a:pt x="586" y="3061"/>
                      <a:pt x="586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1" y="3061"/>
                      <a:pt x="591" y="3061"/>
                    </a:cubicBezTo>
                    <a:lnTo>
                      <a:pt x="591" y="3061"/>
                    </a:lnTo>
                    <a:cubicBezTo>
                      <a:pt x="591" y="3061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lnTo>
                      <a:pt x="595" y="3065"/>
                    </a:lnTo>
                    <a:cubicBezTo>
                      <a:pt x="595" y="3065"/>
                      <a:pt x="595" y="3065"/>
                      <a:pt x="595" y="3065"/>
                    </a:cubicBezTo>
                    <a:cubicBezTo>
                      <a:pt x="595" y="3065"/>
                      <a:pt x="599" y="3065"/>
                      <a:pt x="599" y="3065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lnTo>
                      <a:pt x="599" y="3070"/>
                    </a:ln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599" y="3070"/>
                      <a:pt x="599" y="3070"/>
                      <a:pt x="599" y="3070"/>
                    </a:cubicBezTo>
                    <a:cubicBezTo>
                      <a:pt x="604" y="3070"/>
                      <a:pt x="604" y="3070"/>
                      <a:pt x="604" y="3070"/>
                    </a:cubicBezTo>
                    <a:lnTo>
                      <a:pt x="604" y="3070"/>
                    </a:lnTo>
                    <a:lnTo>
                      <a:pt x="604" y="3074"/>
                    </a:lnTo>
                    <a:lnTo>
                      <a:pt x="604" y="3074"/>
                    </a:lnTo>
                    <a:cubicBezTo>
                      <a:pt x="604" y="3074"/>
                      <a:pt x="604" y="3074"/>
                      <a:pt x="604" y="3074"/>
                    </a:cubicBezTo>
                    <a:lnTo>
                      <a:pt x="604" y="3074"/>
                    </a:lnTo>
                    <a:cubicBezTo>
                      <a:pt x="604" y="3074"/>
                      <a:pt x="608" y="3074"/>
                      <a:pt x="608" y="3074"/>
                    </a:cubicBezTo>
                    <a:cubicBezTo>
                      <a:pt x="608" y="3074"/>
                      <a:pt x="608" y="3074"/>
                      <a:pt x="608" y="3074"/>
                    </a:cubicBezTo>
                    <a:lnTo>
                      <a:pt x="608" y="3074"/>
                    </a:lnTo>
                    <a:cubicBezTo>
                      <a:pt x="608" y="3074"/>
                      <a:pt x="608" y="3074"/>
                      <a:pt x="608" y="3074"/>
                    </a:cubicBezTo>
                    <a:cubicBezTo>
                      <a:pt x="608" y="3078"/>
                      <a:pt x="608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78"/>
                      <a:pt x="612" y="3078"/>
                      <a:pt x="612" y="3078"/>
                    </a:cubicBezTo>
                    <a:lnTo>
                      <a:pt x="612" y="3078"/>
                    </a:lnTo>
                    <a:cubicBezTo>
                      <a:pt x="612" y="3083"/>
                      <a:pt x="617" y="3083"/>
                      <a:pt x="617" y="3083"/>
                    </a:cubicBezTo>
                    <a:lnTo>
                      <a:pt x="617" y="3083"/>
                    </a:lnTo>
                    <a:cubicBezTo>
                      <a:pt x="617" y="3087"/>
                      <a:pt x="621" y="3087"/>
                      <a:pt x="621" y="3087"/>
                    </a:cubicBezTo>
                    <a:cubicBezTo>
                      <a:pt x="621" y="3087"/>
                      <a:pt x="621" y="3087"/>
                      <a:pt x="621" y="3087"/>
                    </a:cubicBezTo>
                    <a:cubicBezTo>
                      <a:pt x="638" y="3104"/>
                      <a:pt x="656" y="3117"/>
                      <a:pt x="669" y="3130"/>
                    </a:cubicBezTo>
                    <a:lnTo>
                      <a:pt x="669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3" y="3130"/>
                      <a:pt x="673" y="3130"/>
                      <a:pt x="673" y="3130"/>
                    </a:cubicBezTo>
                    <a:lnTo>
                      <a:pt x="673" y="3130"/>
                    </a:lnTo>
                    <a:cubicBezTo>
                      <a:pt x="677" y="3130"/>
                      <a:pt x="677" y="3130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cubicBezTo>
                      <a:pt x="677" y="3135"/>
                      <a:pt x="677" y="3135"/>
                      <a:pt x="677" y="3135"/>
                    </a:cubicBezTo>
                    <a:lnTo>
                      <a:pt x="677" y="3135"/>
                    </a:lnTo>
                    <a:lnTo>
                      <a:pt x="682" y="3135"/>
                    </a:ln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5"/>
                      <a:pt x="682" y="3135"/>
                      <a:pt x="682" y="3135"/>
                    </a:cubicBezTo>
                    <a:cubicBezTo>
                      <a:pt x="682" y="3139"/>
                      <a:pt x="682" y="3139"/>
                      <a:pt x="682" y="3139"/>
                    </a:cubicBezTo>
                    <a:lnTo>
                      <a:pt x="682" y="3139"/>
                    </a:ln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2" y="3139"/>
                      <a:pt x="682" y="3139"/>
                      <a:pt x="682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39"/>
                      <a:pt x="686" y="3139"/>
                    </a:cubicBezTo>
                    <a:cubicBezTo>
                      <a:pt x="686" y="3139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86" y="3143"/>
                    </a:cubicBezTo>
                    <a:cubicBezTo>
                      <a:pt x="686" y="3143"/>
                      <a:pt x="686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0" y="3143"/>
                    </a:cubicBezTo>
                    <a:lnTo>
                      <a:pt x="690" y="3143"/>
                    </a:lnTo>
                    <a:cubicBezTo>
                      <a:pt x="690" y="3143"/>
                      <a:pt x="690" y="3143"/>
                      <a:pt x="690" y="3143"/>
                    </a:cubicBezTo>
                    <a:cubicBezTo>
                      <a:pt x="690" y="3143"/>
                      <a:pt x="690" y="3143"/>
                      <a:pt x="695" y="3143"/>
                    </a:cubicBez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lnTo>
                      <a:pt x="695" y="3148"/>
                    </a:lnTo>
                    <a:lnTo>
                      <a:pt x="695" y="3148"/>
                    </a:ln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5" y="3148"/>
                      <a:pt x="695" y="3148"/>
                      <a:pt x="695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48"/>
                      <a:pt x="699" y="3148"/>
                      <a:pt x="699" y="3148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cubicBezTo>
                      <a:pt x="699" y="3152"/>
                      <a:pt x="699" y="3152"/>
                      <a:pt x="699" y="3152"/>
                    </a:cubicBezTo>
                    <a:lnTo>
                      <a:pt x="703" y="3152"/>
                    </a:ln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2"/>
                      <a:pt x="703" y="3152"/>
                      <a:pt x="703" y="3152"/>
                    </a:cubicBezTo>
                    <a:cubicBezTo>
                      <a:pt x="703" y="3156"/>
                      <a:pt x="703" y="3156"/>
                      <a:pt x="703" y="3156"/>
                    </a:cubicBezTo>
                    <a:lnTo>
                      <a:pt x="703" y="3156"/>
                    </a:ln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08" y="3156"/>
                    </a:cubicBezTo>
                    <a:cubicBezTo>
                      <a:pt x="708" y="3156"/>
                      <a:pt x="708" y="3156"/>
                      <a:pt x="712" y="3161"/>
                    </a:cubicBezTo>
                    <a:cubicBezTo>
                      <a:pt x="712" y="3161"/>
                      <a:pt x="712" y="3161"/>
                      <a:pt x="712" y="3161"/>
                    </a:cubicBezTo>
                    <a:cubicBezTo>
                      <a:pt x="712" y="3161"/>
                      <a:pt x="712" y="3161"/>
                      <a:pt x="716" y="3161"/>
                    </a:cubicBezTo>
                    <a:lnTo>
                      <a:pt x="716" y="3161"/>
                    </a:lnTo>
                    <a:cubicBezTo>
                      <a:pt x="729" y="3174"/>
                      <a:pt x="747" y="3182"/>
                      <a:pt x="760" y="3195"/>
                    </a:cubicBezTo>
                    <a:lnTo>
                      <a:pt x="1002" y="2840"/>
                    </a:lnTo>
                    <a:cubicBezTo>
                      <a:pt x="946" y="2801"/>
                      <a:pt x="890" y="2753"/>
                      <a:pt x="838" y="2706"/>
                    </a:cubicBezTo>
                    <a:close/>
                    <a:moveTo>
                      <a:pt x="75" y="2250"/>
                    </a:moveTo>
                    <a:cubicBezTo>
                      <a:pt x="75" y="2250"/>
                      <a:pt x="75" y="2255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59"/>
                    </a:cubicBezTo>
                    <a:cubicBezTo>
                      <a:pt x="79" y="2259"/>
                      <a:pt x="79" y="2259"/>
                      <a:pt x="79" y="2263"/>
                    </a:cubicBezTo>
                    <a:cubicBezTo>
                      <a:pt x="79" y="2263"/>
                      <a:pt x="79" y="2263"/>
                      <a:pt x="79" y="2263"/>
                    </a:cubicBezTo>
                    <a:cubicBezTo>
                      <a:pt x="83" y="2272"/>
                      <a:pt x="83" y="2285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88" y="2298"/>
                    </a:cubicBezTo>
                    <a:lnTo>
                      <a:pt x="88" y="2298"/>
                    </a:lnTo>
                    <a:cubicBezTo>
                      <a:pt x="88" y="2298"/>
                      <a:pt x="88" y="2298"/>
                      <a:pt x="88" y="2298"/>
                    </a:cubicBezTo>
                    <a:cubicBezTo>
                      <a:pt x="88" y="2298"/>
                      <a:pt x="88" y="2298"/>
                      <a:pt x="92" y="2298"/>
                    </a:cubicBezTo>
                    <a:cubicBezTo>
                      <a:pt x="92" y="2298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2"/>
                    </a:cubicBezTo>
                    <a:cubicBezTo>
                      <a:pt x="92" y="2302"/>
                      <a:pt x="92" y="2302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cubicBezTo>
                      <a:pt x="92" y="2307"/>
                      <a:pt x="92" y="2307"/>
                      <a:pt x="92" y="2307"/>
                    </a:cubicBezTo>
                    <a:lnTo>
                      <a:pt x="92" y="2311"/>
                    </a:lnTo>
                    <a:cubicBezTo>
                      <a:pt x="92" y="2311"/>
                      <a:pt x="92" y="2311"/>
                      <a:pt x="92" y="2311"/>
                    </a:cubicBezTo>
                    <a:cubicBezTo>
                      <a:pt x="92" y="2311"/>
                      <a:pt x="92" y="2311"/>
                      <a:pt x="92" y="2311"/>
                    </a:cubicBezTo>
                    <a:lnTo>
                      <a:pt x="92" y="2311"/>
                    </a:lnTo>
                    <a:lnTo>
                      <a:pt x="92" y="2311"/>
                    </a:lnTo>
                    <a:cubicBezTo>
                      <a:pt x="92" y="2311"/>
                      <a:pt x="96" y="2311"/>
                      <a:pt x="96" y="2311"/>
                    </a:cubicBezTo>
                    <a:cubicBezTo>
                      <a:pt x="96" y="2311"/>
                      <a:pt x="96" y="2311"/>
                      <a:pt x="96" y="2311"/>
                    </a:cubicBezTo>
                    <a:cubicBezTo>
                      <a:pt x="96" y="2315"/>
                      <a:pt x="96" y="2315"/>
                      <a:pt x="96" y="2315"/>
                    </a:cubicBezTo>
                    <a:lnTo>
                      <a:pt x="96" y="2315"/>
                    </a:ln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15"/>
                      <a:pt x="96" y="2315"/>
                    </a:cubicBezTo>
                    <a:cubicBezTo>
                      <a:pt x="96" y="2315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0"/>
                    </a:cubicBezTo>
                    <a:cubicBezTo>
                      <a:pt x="96" y="2320"/>
                      <a:pt x="96" y="2320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lnTo>
                      <a:pt x="96" y="2324"/>
                    </a:lnTo>
                    <a:cubicBezTo>
                      <a:pt x="96" y="2324"/>
                      <a:pt x="96" y="2324"/>
                      <a:pt x="96" y="2324"/>
                    </a:cubicBezTo>
                    <a:cubicBezTo>
                      <a:pt x="96" y="2324"/>
                      <a:pt x="96" y="2324"/>
                      <a:pt x="96" y="2324"/>
                    </a:cubicBezTo>
                    <a:cubicBezTo>
                      <a:pt x="101" y="2324"/>
                      <a:pt x="101" y="2324"/>
                      <a:pt x="101" y="2324"/>
                    </a:cubicBezTo>
                    <a:cubicBezTo>
                      <a:pt x="101" y="2324"/>
                      <a:pt x="101" y="2324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cubicBezTo>
                      <a:pt x="101" y="2328"/>
                      <a:pt x="101" y="2328"/>
                      <a:pt x="101" y="2328"/>
                    </a:cubicBezTo>
                    <a:lnTo>
                      <a:pt x="101" y="2328"/>
                    </a:lnTo>
                    <a:lnTo>
                      <a:pt x="101" y="2333"/>
                    </a:lnTo>
                    <a:cubicBezTo>
                      <a:pt x="101" y="2333"/>
                      <a:pt x="101" y="2333"/>
                      <a:pt x="101" y="2333"/>
                    </a:cubicBez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3"/>
                    </a:lnTo>
                    <a:lnTo>
                      <a:pt x="101" y="2337"/>
                    </a:lnTo>
                    <a:cubicBezTo>
                      <a:pt x="101" y="2337"/>
                      <a:pt x="101" y="2337"/>
                      <a:pt x="101" y="2337"/>
                    </a:cubicBezTo>
                    <a:cubicBezTo>
                      <a:pt x="101" y="2337"/>
                      <a:pt x="101" y="2337"/>
                      <a:pt x="101" y="2337"/>
                    </a:cubicBezTo>
                    <a:lnTo>
                      <a:pt x="101" y="2337"/>
                    </a:lnTo>
                    <a:cubicBezTo>
                      <a:pt x="105" y="2337"/>
                      <a:pt x="105" y="2337"/>
                      <a:pt x="105" y="2337"/>
                    </a:cubicBezTo>
                    <a:cubicBezTo>
                      <a:pt x="105" y="2337"/>
                      <a:pt x="105" y="2337"/>
                      <a:pt x="105" y="2337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lnTo>
                      <a:pt x="105" y="2341"/>
                    </a:lnTo>
                    <a:lnTo>
                      <a:pt x="105" y="2341"/>
                    </a:lnTo>
                    <a:cubicBezTo>
                      <a:pt x="105" y="2341"/>
                      <a:pt x="105" y="2341"/>
                      <a:pt x="105" y="2341"/>
                    </a:cubicBezTo>
                    <a:cubicBezTo>
                      <a:pt x="105" y="2341"/>
                      <a:pt x="105" y="2341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46"/>
                    </a:cubicBezTo>
                    <a:lnTo>
                      <a:pt x="105" y="2346"/>
                    </a:lnTo>
                    <a:cubicBezTo>
                      <a:pt x="105" y="2346"/>
                      <a:pt x="105" y="2346"/>
                      <a:pt x="105" y="2346"/>
                    </a:cubicBezTo>
                    <a:cubicBezTo>
                      <a:pt x="105" y="2346"/>
                      <a:pt x="105" y="2346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cubicBezTo>
                      <a:pt x="105" y="2350"/>
                      <a:pt x="105" y="2350"/>
                      <a:pt x="105" y="2350"/>
                    </a:cubicBezTo>
                    <a:lnTo>
                      <a:pt x="109" y="2350"/>
                    </a:lnTo>
                    <a:lnTo>
                      <a:pt x="109" y="2350"/>
                    </a:ln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0"/>
                      <a:pt x="109" y="2350"/>
                    </a:cubicBezTo>
                    <a:cubicBezTo>
                      <a:pt x="109" y="2350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lnTo>
                      <a:pt x="109" y="2354"/>
                    </a:ln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4"/>
                      <a:pt x="109" y="2354"/>
                    </a:cubicBezTo>
                    <a:cubicBezTo>
                      <a:pt x="109" y="2354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cubicBezTo>
                      <a:pt x="109" y="2359"/>
                      <a:pt x="109" y="2359"/>
                      <a:pt x="109" y="2359"/>
                    </a:cubicBezTo>
                    <a:lnTo>
                      <a:pt x="109" y="2359"/>
                    </a:lnTo>
                    <a:lnTo>
                      <a:pt x="109" y="2359"/>
                    </a:lnTo>
                    <a:cubicBezTo>
                      <a:pt x="109" y="2359"/>
                      <a:pt x="109" y="2359"/>
                      <a:pt x="109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3"/>
                      <a:pt x="114" y="2363"/>
                      <a:pt x="114" y="2363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lnTo>
                      <a:pt x="114" y="2367"/>
                    </a:ln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67"/>
                      <a:pt x="114" y="2367"/>
                    </a:cubicBezTo>
                    <a:cubicBezTo>
                      <a:pt x="114" y="2367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4" y="2372"/>
                      <a:pt x="114" y="2372"/>
                    </a:cubicBezTo>
                    <a:cubicBezTo>
                      <a:pt x="114" y="2372"/>
                      <a:pt x="118" y="2372"/>
                      <a:pt x="118" y="2372"/>
                    </a:cubicBezTo>
                    <a:lnTo>
                      <a:pt x="118" y="2372"/>
                    </a:lnTo>
                    <a:cubicBezTo>
                      <a:pt x="118" y="2372"/>
                      <a:pt x="118" y="2372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76"/>
                      <a:pt x="118" y="2376"/>
                    </a:cubicBezTo>
                    <a:cubicBezTo>
                      <a:pt x="118" y="2376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0"/>
                      <a:pt x="118" y="2380"/>
                      <a:pt x="118" y="2380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18" y="2385"/>
                      <a:pt x="118" y="2385"/>
                      <a:pt x="118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cubicBezTo>
                      <a:pt x="122" y="2385"/>
                      <a:pt x="122" y="2385"/>
                      <a:pt x="122" y="2385"/>
                    </a:cubicBezTo>
                    <a:lnTo>
                      <a:pt x="122" y="2385"/>
                    </a:lnTo>
                    <a:cubicBezTo>
                      <a:pt x="122" y="2385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lnTo>
                      <a:pt x="122" y="2389"/>
                    </a:ln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89"/>
                      <a:pt x="122" y="2389"/>
                      <a:pt x="122" y="2389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cubicBezTo>
                      <a:pt x="122" y="2393"/>
                      <a:pt x="122" y="2393"/>
                      <a:pt x="122" y="2393"/>
                    </a:cubicBezTo>
                    <a:lnTo>
                      <a:pt x="122" y="2393"/>
                    </a:lnTo>
                    <a:cubicBezTo>
                      <a:pt x="122" y="2393"/>
                      <a:pt x="122" y="2393"/>
                      <a:pt x="127" y="2393"/>
                    </a:cubicBezTo>
                    <a:cubicBezTo>
                      <a:pt x="127" y="2393"/>
                      <a:pt x="127" y="2393"/>
                      <a:pt x="127" y="2393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398"/>
                      <a:pt x="127" y="2398"/>
                    </a:cubicBezTo>
                    <a:cubicBezTo>
                      <a:pt x="127" y="2398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2"/>
                      <a:pt x="127" y="2402"/>
                      <a:pt x="127" y="2402"/>
                    </a:cubicBezTo>
                    <a:lnTo>
                      <a:pt x="127" y="2402"/>
                    </a:lnTo>
                    <a:cubicBezTo>
                      <a:pt x="127" y="2402"/>
                      <a:pt x="127" y="2402"/>
                      <a:pt x="127" y="2402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27" y="2406"/>
                      <a:pt x="127" y="2406"/>
                      <a:pt x="127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06"/>
                    </a:cubicBezTo>
                    <a:cubicBezTo>
                      <a:pt x="131" y="2406"/>
                      <a:pt x="131" y="2406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1"/>
                      <a:pt x="131" y="2411"/>
                    </a:cubicBezTo>
                    <a:cubicBezTo>
                      <a:pt x="131" y="2411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1" y="2415"/>
                    </a:cubicBezTo>
                    <a:cubicBezTo>
                      <a:pt x="131" y="2415"/>
                      <a:pt x="131" y="2415"/>
                      <a:pt x="135" y="2415"/>
                    </a:cubicBezTo>
                    <a:cubicBezTo>
                      <a:pt x="135" y="2415"/>
                      <a:pt x="135" y="2415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19"/>
                    </a:cubicBezTo>
                    <a:cubicBezTo>
                      <a:pt x="135" y="2419"/>
                      <a:pt x="135" y="2419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cubicBezTo>
                      <a:pt x="135" y="2424"/>
                      <a:pt x="135" y="2424"/>
                      <a:pt x="135" y="2424"/>
                    </a:cubicBezTo>
                    <a:lnTo>
                      <a:pt x="135" y="2424"/>
                    </a:lnTo>
                    <a:lnTo>
                      <a:pt x="135" y="2428"/>
                    </a:lnTo>
                    <a:cubicBezTo>
                      <a:pt x="135" y="2428"/>
                      <a:pt x="135" y="2428"/>
                      <a:pt x="135" y="2428"/>
                    </a:cubicBezTo>
                    <a:cubicBezTo>
                      <a:pt x="135" y="2428"/>
                      <a:pt x="135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28"/>
                      <a:pt x="140" y="2428"/>
                    </a:cubicBezTo>
                    <a:cubicBezTo>
                      <a:pt x="140" y="2428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2"/>
                      <a:pt x="140" y="2432"/>
                    </a:cubicBezTo>
                    <a:cubicBezTo>
                      <a:pt x="140" y="2432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0" y="2437"/>
                      <a:pt x="140" y="2437"/>
                    </a:cubicBezTo>
                    <a:cubicBezTo>
                      <a:pt x="140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cubicBezTo>
                      <a:pt x="144" y="2437"/>
                      <a:pt x="144" y="2437"/>
                      <a:pt x="144" y="2437"/>
                    </a:cubicBezTo>
                    <a:lnTo>
                      <a:pt x="144" y="2437"/>
                    </a:ln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1"/>
                      <a:pt x="144" y="2441"/>
                      <a:pt x="144" y="2441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cubicBezTo>
                      <a:pt x="144" y="2445"/>
                      <a:pt x="144" y="2445"/>
                      <a:pt x="144" y="2445"/>
                    </a:cubicBezTo>
                    <a:lnTo>
                      <a:pt x="144" y="2445"/>
                    </a:lnTo>
                    <a:cubicBezTo>
                      <a:pt x="148" y="2445"/>
                      <a:pt x="148" y="2445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cubicBezTo>
                      <a:pt x="148" y="2450"/>
                      <a:pt x="148" y="2450"/>
                      <a:pt x="148" y="2450"/>
                    </a:cubicBezTo>
                    <a:lnTo>
                      <a:pt x="148" y="2450"/>
                    </a:lnTo>
                    <a:lnTo>
                      <a:pt x="148" y="2454"/>
                    </a:lnTo>
                    <a:cubicBezTo>
                      <a:pt x="148" y="2454"/>
                      <a:pt x="148" y="2454"/>
                      <a:pt x="148" y="2454"/>
                    </a:cubicBezTo>
                    <a:cubicBezTo>
                      <a:pt x="153" y="2458"/>
                      <a:pt x="153" y="2458"/>
                      <a:pt x="153" y="2463"/>
                    </a:cubicBezTo>
                    <a:lnTo>
                      <a:pt x="153" y="2463"/>
                    </a:lnTo>
                    <a:cubicBezTo>
                      <a:pt x="161" y="2480"/>
                      <a:pt x="170" y="2497"/>
                      <a:pt x="179" y="2515"/>
                    </a:cubicBezTo>
                    <a:lnTo>
                      <a:pt x="565" y="2328"/>
                    </a:lnTo>
                    <a:cubicBezTo>
                      <a:pt x="539" y="2276"/>
                      <a:pt x="517" y="2220"/>
                      <a:pt x="500" y="2168"/>
                    </a:cubicBezTo>
                    <a:cubicBezTo>
                      <a:pt x="491" y="2155"/>
                      <a:pt x="487" y="2138"/>
                      <a:pt x="487" y="2125"/>
                    </a:cubicBezTo>
                    <a:close/>
                    <a:moveTo>
                      <a:pt x="44" y="1353"/>
                    </a:moveTo>
                    <a:cubicBezTo>
                      <a:pt x="36" y="1383"/>
                      <a:pt x="31" y="140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39"/>
                      <a:pt x="27" y="1439"/>
                      <a:pt x="27" y="1439"/>
                    </a:cubicBezTo>
                    <a:lnTo>
                      <a:pt x="27" y="1439"/>
                    </a:ln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4"/>
                    </a:cubicBezTo>
                    <a:cubicBezTo>
                      <a:pt x="27" y="1444"/>
                      <a:pt x="27" y="1444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7" y="1448"/>
                      <a:pt x="27" y="1448"/>
                    </a:cubicBezTo>
                    <a:cubicBezTo>
                      <a:pt x="27" y="1448"/>
                      <a:pt x="23" y="1448"/>
                      <a:pt x="23" y="1448"/>
                    </a:cubicBez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48"/>
                    </a:lnTo>
                    <a:lnTo>
                      <a:pt x="23" y="1452"/>
                    </a:ln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2"/>
                      <a:pt x="23" y="1452"/>
                    </a:cubicBezTo>
                    <a:lnTo>
                      <a:pt x="23" y="1452"/>
                    </a:lnTo>
                    <a:cubicBezTo>
                      <a:pt x="23" y="1452"/>
                      <a:pt x="23" y="1457"/>
                      <a:pt x="23" y="1457"/>
                    </a:cubicBezTo>
                    <a:lnTo>
                      <a:pt x="23" y="1457"/>
                    </a:ln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57"/>
                    </a:cubicBezTo>
                    <a:cubicBezTo>
                      <a:pt x="23" y="1457"/>
                      <a:pt x="23" y="1457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1"/>
                      <a:pt x="23" y="1461"/>
                    </a:cubicBezTo>
                    <a:cubicBezTo>
                      <a:pt x="23" y="1461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lnTo>
                      <a:pt x="23" y="1465"/>
                    </a:ln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65"/>
                      <a:pt x="23" y="1465"/>
                    </a:cubicBezTo>
                    <a:cubicBezTo>
                      <a:pt x="23" y="1465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lnTo>
                      <a:pt x="23" y="1470"/>
                    </a:ln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0"/>
                    </a:cubicBezTo>
                    <a:cubicBezTo>
                      <a:pt x="23" y="1470"/>
                      <a:pt x="23" y="1470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cubicBezTo>
                      <a:pt x="23" y="1474"/>
                      <a:pt x="23" y="1474"/>
                      <a:pt x="23" y="1474"/>
                    </a:cubicBezTo>
                    <a:lnTo>
                      <a:pt x="18" y="1474"/>
                    </a:lnTo>
                    <a:lnTo>
                      <a:pt x="18" y="1474"/>
                    </a:lnTo>
                    <a:cubicBezTo>
                      <a:pt x="18" y="1474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79"/>
                    </a:cubicBezTo>
                    <a:lnTo>
                      <a:pt x="18" y="1479"/>
                    </a:lnTo>
                    <a:cubicBezTo>
                      <a:pt x="18" y="1479"/>
                      <a:pt x="18" y="1479"/>
                      <a:pt x="18" y="1479"/>
                    </a:cubicBezTo>
                    <a:cubicBezTo>
                      <a:pt x="18" y="1479"/>
                      <a:pt x="18" y="1479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3"/>
                      <a:pt x="18" y="1483"/>
                      <a:pt x="18" y="1483"/>
                    </a:cubicBezTo>
                    <a:cubicBezTo>
                      <a:pt x="18" y="1487"/>
                      <a:pt x="18" y="1487"/>
                      <a:pt x="18" y="1487"/>
                    </a:cubicBez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87"/>
                      <a:pt x="18" y="1487"/>
                    </a:cubicBezTo>
                    <a:lnTo>
                      <a:pt x="18" y="1487"/>
                    </a:lnTo>
                    <a:cubicBezTo>
                      <a:pt x="18" y="1487"/>
                      <a:pt x="18" y="1492"/>
                      <a:pt x="18" y="1492"/>
                    </a:cubicBezTo>
                    <a:lnTo>
                      <a:pt x="18" y="1492"/>
                    </a:lnTo>
                    <a:lnTo>
                      <a:pt x="18" y="1492"/>
                    </a:lnTo>
                    <a:lnTo>
                      <a:pt x="18" y="1492"/>
                    </a:lnTo>
                    <a:cubicBezTo>
                      <a:pt x="18" y="1492"/>
                      <a:pt x="18" y="1492"/>
                      <a:pt x="18" y="1496"/>
                    </a:cubicBezTo>
                    <a:cubicBezTo>
                      <a:pt x="18" y="1496"/>
                      <a:pt x="18" y="1496"/>
                      <a:pt x="18" y="1496"/>
                    </a:cubicBezTo>
                    <a:cubicBezTo>
                      <a:pt x="18" y="1496"/>
                      <a:pt x="18" y="1496"/>
                      <a:pt x="18" y="1500"/>
                    </a:cubicBezTo>
                    <a:lnTo>
                      <a:pt x="18" y="1500"/>
                    </a:lnTo>
                    <a:cubicBezTo>
                      <a:pt x="18" y="1500"/>
                      <a:pt x="18" y="1500"/>
                      <a:pt x="18" y="1500"/>
                    </a:cubicBezTo>
                    <a:lnTo>
                      <a:pt x="18" y="1500"/>
                    </a:lnTo>
                    <a:cubicBezTo>
                      <a:pt x="10" y="1544"/>
                      <a:pt x="5" y="1591"/>
                      <a:pt x="1" y="1635"/>
                    </a:cubicBezTo>
                    <a:lnTo>
                      <a:pt x="430" y="1665"/>
                    </a:lnTo>
                    <a:cubicBezTo>
                      <a:pt x="435" y="1591"/>
                      <a:pt x="448" y="1518"/>
                      <a:pt x="461" y="1448"/>
                    </a:cubicBezTo>
                    <a:close/>
                    <a:moveTo>
                      <a:pt x="456" y="559"/>
                    </a:moveTo>
                    <a:cubicBezTo>
                      <a:pt x="456" y="559"/>
                      <a:pt x="456" y="559"/>
                      <a:pt x="456" y="559"/>
                    </a:cubicBezTo>
                    <a:lnTo>
                      <a:pt x="456" y="559"/>
                    </a:ln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59"/>
                      <a:pt x="456" y="559"/>
                      <a:pt x="456" y="559"/>
                    </a:cubicBezTo>
                    <a:cubicBezTo>
                      <a:pt x="456" y="564"/>
                      <a:pt x="456" y="564"/>
                      <a:pt x="452" y="564"/>
                    </a:cubicBezTo>
                    <a:lnTo>
                      <a:pt x="452" y="564"/>
                    </a:ln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cubicBezTo>
                      <a:pt x="452" y="564"/>
                      <a:pt x="452" y="564"/>
                      <a:pt x="452" y="564"/>
                    </a:cubicBezTo>
                    <a:lnTo>
                      <a:pt x="452" y="564"/>
                    </a:lnTo>
                    <a:lnTo>
                      <a:pt x="452" y="564"/>
                    </a:lnTo>
                    <a:lnTo>
                      <a:pt x="452" y="568"/>
                    </a:lnTo>
                    <a:cubicBezTo>
                      <a:pt x="452" y="568"/>
                      <a:pt x="452" y="568"/>
                      <a:pt x="452" y="568"/>
                    </a:cubicBezTo>
                    <a:lnTo>
                      <a:pt x="452" y="568"/>
                    </a:lnTo>
                    <a:cubicBezTo>
                      <a:pt x="448" y="568"/>
                      <a:pt x="448" y="568"/>
                      <a:pt x="448" y="568"/>
                    </a:cubicBezTo>
                    <a:lnTo>
                      <a:pt x="448" y="568"/>
                    </a:lnTo>
                    <a:lnTo>
                      <a:pt x="448" y="568"/>
                    </a:lnTo>
                    <a:lnTo>
                      <a:pt x="448" y="568"/>
                    </a:ln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68"/>
                      <a:pt x="448" y="568"/>
                      <a:pt x="448" y="568"/>
                    </a:cubicBez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8" y="572"/>
                      <a:pt x="448" y="572"/>
                      <a:pt x="448" y="572"/>
                    </a:cubicBezTo>
                    <a:lnTo>
                      <a:pt x="448" y="572"/>
                    </a:lnTo>
                    <a:cubicBezTo>
                      <a:pt x="443" y="572"/>
                      <a:pt x="443" y="572"/>
                      <a:pt x="443" y="572"/>
                    </a:cubicBezTo>
                    <a:cubicBezTo>
                      <a:pt x="443" y="572"/>
                      <a:pt x="443" y="572"/>
                      <a:pt x="443" y="572"/>
                    </a:cubicBezTo>
                    <a:lnTo>
                      <a:pt x="443" y="577"/>
                    </a:ln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43" y="577"/>
                      <a:pt x="443" y="577"/>
                      <a:pt x="443" y="577"/>
                    </a:cubicBezTo>
                    <a:cubicBezTo>
                      <a:pt x="439" y="577"/>
                      <a:pt x="439" y="577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lnTo>
                      <a:pt x="439" y="581"/>
                    </a:ln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9" y="581"/>
                      <a:pt x="439" y="581"/>
                    </a:cubicBezTo>
                    <a:cubicBezTo>
                      <a:pt x="439" y="581"/>
                      <a:pt x="435" y="581"/>
                      <a:pt x="435" y="581"/>
                    </a:cubicBezTo>
                    <a:cubicBezTo>
                      <a:pt x="435" y="581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cubicBezTo>
                      <a:pt x="435" y="585"/>
                      <a:pt x="435" y="585"/>
                      <a:pt x="435" y="585"/>
                    </a:cubicBezTo>
                    <a:lnTo>
                      <a:pt x="435" y="585"/>
                    </a:lnTo>
                    <a:cubicBezTo>
                      <a:pt x="435" y="585"/>
                      <a:pt x="435" y="585"/>
                      <a:pt x="435" y="585"/>
                    </a:cubicBezTo>
                    <a:lnTo>
                      <a:pt x="430" y="585"/>
                    </a:lnTo>
                    <a:cubicBezTo>
                      <a:pt x="430" y="590"/>
                      <a:pt x="430" y="590"/>
                      <a:pt x="430" y="590"/>
                    </a:cubicBezTo>
                    <a:lnTo>
                      <a:pt x="430" y="590"/>
                    </a:ln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30" y="590"/>
                    </a:cubicBezTo>
                    <a:cubicBezTo>
                      <a:pt x="430" y="590"/>
                      <a:pt x="430" y="590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4"/>
                      <a:pt x="426" y="594"/>
                      <a:pt x="426" y="594"/>
                    </a:cubicBezTo>
                    <a:cubicBezTo>
                      <a:pt x="426" y="598"/>
                      <a:pt x="426" y="598"/>
                      <a:pt x="422" y="598"/>
                    </a:cubicBezTo>
                    <a:lnTo>
                      <a:pt x="422" y="598"/>
                    </a:lnTo>
                    <a:cubicBezTo>
                      <a:pt x="422" y="598"/>
                      <a:pt x="422" y="598"/>
                      <a:pt x="422" y="598"/>
                    </a:cubicBezTo>
                    <a:lnTo>
                      <a:pt x="422" y="598"/>
                    </a:lnTo>
                    <a:lnTo>
                      <a:pt x="422" y="603"/>
                    </a:lnTo>
                    <a:lnTo>
                      <a:pt x="422" y="603"/>
                    </a:lnTo>
                    <a:cubicBezTo>
                      <a:pt x="422" y="603"/>
                      <a:pt x="422" y="603"/>
                      <a:pt x="417" y="603"/>
                    </a:cubicBezTo>
                    <a:cubicBezTo>
                      <a:pt x="417" y="603"/>
                      <a:pt x="417" y="603"/>
                      <a:pt x="417" y="603"/>
                    </a:cubicBezTo>
                    <a:cubicBezTo>
                      <a:pt x="417" y="603"/>
                      <a:pt x="417" y="607"/>
                      <a:pt x="417" y="607"/>
                    </a:cubicBezTo>
                    <a:lnTo>
                      <a:pt x="413" y="607"/>
                    </a:lnTo>
                    <a:cubicBezTo>
                      <a:pt x="365" y="663"/>
                      <a:pt x="322" y="724"/>
                      <a:pt x="283" y="785"/>
                    </a:cubicBezTo>
                    <a:lnTo>
                      <a:pt x="643" y="1019"/>
                    </a:lnTo>
                    <a:cubicBezTo>
                      <a:pt x="682" y="958"/>
                      <a:pt x="725" y="902"/>
                      <a:pt x="773" y="845"/>
                    </a:cubicBezTo>
                    <a:close/>
                    <a:moveTo>
                      <a:pt x="1206" y="69"/>
                    </a:moveTo>
                    <a:lnTo>
                      <a:pt x="1206" y="69"/>
                    </a:lnTo>
                    <a:cubicBezTo>
                      <a:pt x="1206" y="69"/>
                      <a:pt x="1206" y="69"/>
                      <a:pt x="1206" y="69"/>
                    </a:cubicBezTo>
                    <a:cubicBezTo>
                      <a:pt x="1206" y="69"/>
                      <a:pt x="1206" y="69"/>
                      <a:pt x="1202" y="69"/>
                    </a:cubicBezTo>
                    <a:cubicBezTo>
                      <a:pt x="1202" y="69"/>
                      <a:pt x="1202" y="69"/>
                      <a:pt x="1202" y="69"/>
                    </a:cubicBezTo>
                    <a:cubicBezTo>
                      <a:pt x="1202" y="69"/>
                      <a:pt x="1202" y="74"/>
                      <a:pt x="1202" y="74"/>
                    </a:cubicBezTo>
                    <a:lnTo>
                      <a:pt x="1202" y="74"/>
                    </a:lnTo>
                    <a:cubicBezTo>
                      <a:pt x="1202" y="74"/>
                      <a:pt x="1202" y="74"/>
                      <a:pt x="1202" y="74"/>
                    </a:cubicBezTo>
                    <a:lnTo>
                      <a:pt x="1202" y="74"/>
                    </a:lnTo>
                    <a:lnTo>
                      <a:pt x="1198" y="74"/>
                    </a:ln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8" y="74"/>
                      <a:pt x="1198" y="74"/>
                    </a:cubicBezTo>
                    <a:cubicBezTo>
                      <a:pt x="1198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93" y="74"/>
                      <a:pt x="1193" y="74"/>
                      <a:pt x="1193" y="74"/>
                    </a:cubicBezTo>
                    <a:cubicBezTo>
                      <a:pt x="1189" y="74"/>
                      <a:pt x="1189" y="74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cubicBezTo>
                      <a:pt x="1189" y="78"/>
                      <a:pt x="1189" y="78"/>
                      <a:pt x="1189" y="78"/>
                    </a:cubicBezTo>
                    <a:lnTo>
                      <a:pt x="1185" y="78"/>
                    </a:ln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5" y="78"/>
                    </a:cubicBezTo>
                    <a:cubicBezTo>
                      <a:pt x="1185" y="78"/>
                      <a:pt x="1185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cubicBezTo>
                      <a:pt x="1180" y="78"/>
                      <a:pt x="1180" y="78"/>
                      <a:pt x="1180" y="78"/>
                    </a:cubicBezTo>
                    <a:lnTo>
                      <a:pt x="1176" y="78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lnTo>
                      <a:pt x="1176" y="82"/>
                    </a:ln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6" y="82"/>
                      <a:pt x="1176" y="82"/>
                      <a:pt x="1176" y="82"/>
                    </a:cubicBezTo>
                    <a:cubicBezTo>
                      <a:pt x="1172" y="82"/>
                      <a:pt x="1172" y="82"/>
                      <a:pt x="1172" y="82"/>
                    </a:cubicBezTo>
                    <a:lnTo>
                      <a:pt x="1172" y="82"/>
                    </a:ln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72" y="82"/>
                    </a:cubicBezTo>
                    <a:cubicBezTo>
                      <a:pt x="1172" y="82"/>
                      <a:pt x="1172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2"/>
                      <a:pt x="1167" y="82"/>
                      <a:pt x="1167" y="82"/>
                    </a:cubicBezTo>
                    <a:lnTo>
                      <a:pt x="1167" y="82"/>
                    </a:lnTo>
                    <a:cubicBezTo>
                      <a:pt x="1167" y="87"/>
                      <a:pt x="1163" y="87"/>
                      <a:pt x="1163" y="87"/>
                    </a:cubicBezTo>
                    <a:lnTo>
                      <a:pt x="1163" y="87"/>
                    </a:ln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cubicBezTo>
                      <a:pt x="1163" y="87"/>
                      <a:pt x="1163" y="87"/>
                      <a:pt x="1163" y="87"/>
                    </a:cubicBezTo>
                    <a:lnTo>
                      <a:pt x="1159" y="87"/>
                    </a:ln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cubicBezTo>
                      <a:pt x="1159" y="87"/>
                      <a:pt x="1159" y="87"/>
                      <a:pt x="1159" y="87"/>
                    </a:cubicBezTo>
                    <a:lnTo>
                      <a:pt x="1159" y="87"/>
                    </a:lnTo>
                    <a:lnTo>
                      <a:pt x="1154" y="87"/>
                    </a:lnTo>
                    <a:lnTo>
                      <a:pt x="1154" y="87"/>
                    </a:lnTo>
                    <a:cubicBezTo>
                      <a:pt x="1154" y="87"/>
                      <a:pt x="1154" y="91"/>
                      <a:pt x="1154" y="91"/>
                    </a:cubicBezTo>
                    <a:cubicBezTo>
                      <a:pt x="1154" y="91"/>
                      <a:pt x="1154" y="91"/>
                      <a:pt x="1154" y="91"/>
                    </a:cubicBezTo>
                    <a:cubicBezTo>
                      <a:pt x="1154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50" y="91"/>
                    </a:cubicBezTo>
                    <a:cubicBezTo>
                      <a:pt x="1150" y="91"/>
                      <a:pt x="1150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6" y="91"/>
                      <a:pt x="1146" y="91"/>
                    </a:cubicBezTo>
                    <a:cubicBezTo>
                      <a:pt x="1146" y="91"/>
                      <a:pt x="1141" y="91"/>
                      <a:pt x="1141" y="91"/>
                    </a:cubicBezTo>
                    <a:cubicBezTo>
                      <a:pt x="1141" y="91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lnTo>
                      <a:pt x="1141" y="95"/>
                    </a:lnTo>
                    <a:cubicBezTo>
                      <a:pt x="1141" y="95"/>
                      <a:pt x="1141" y="95"/>
                      <a:pt x="1141" y="95"/>
                    </a:cubicBezTo>
                    <a:cubicBezTo>
                      <a:pt x="1137" y="95"/>
                      <a:pt x="1137" y="95"/>
                      <a:pt x="1137" y="95"/>
                    </a:cubicBezTo>
                    <a:lnTo>
                      <a:pt x="1137" y="95"/>
                    </a:ln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7" y="95"/>
                      <a:pt x="1137" y="95"/>
                    </a:cubicBezTo>
                    <a:cubicBezTo>
                      <a:pt x="1137" y="95"/>
                      <a:pt x="1133" y="95"/>
                      <a:pt x="1133" y="95"/>
                    </a:cubicBezTo>
                    <a:cubicBezTo>
                      <a:pt x="1133" y="95"/>
                      <a:pt x="1133" y="95"/>
                      <a:pt x="1133" y="95"/>
                    </a:cubicBezTo>
                    <a:lnTo>
                      <a:pt x="1133" y="95"/>
                    </a:lnTo>
                    <a:cubicBezTo>
                      <a:pt x="1133" y="95"/>
                      <a:pt x="1133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lnTo>
                      <a:pt x="1128" y="100"/>
                    </a:ln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8" y="100"/>
                      <a:pt x="1128" y="100"/>
                      <a:pt x="1128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4" y="100"/>
                      <a:pt x="1124" y="100"/>
                    </a:cubicBezTo>
                    <a:cubicBezTo>
                      <a:pt x="1124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cubicBezTo>
                      <a:pt x="1120" y="100"/>
                      <a:pt x="1120" y="100"/>
                      <a:pt x="1120" y="100"/>
                    </a:cubicBezTo>
                    <a:lnTo>
                      <a:pt x="1120" y="100"/>
                    </a:lnTo>
                    <a:cubicBezTo>
                      <a:pt x="1120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5" y="104"/>
                      <a:pt x="1115" y="104"/>
                    </a:cubicBezTo>
                    <a:lnTo>
                      <a:pt x="1115" y="104"/>
                    </a:lnTo>
                    <a:cubicBezTo>
                      <a:pt x="1115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11" y="104"/>
                      <a:pt x="1111" y="104"/>
                      <a:pt x="1111" y="104"/>
                    </a:cubicBezTo>
                    <a:cubicBezTo>
                      <a:pt x="1107" y="104"/>
                      <a:pt x="1107" y="108"/>
                      <a:pt x="1107" y="108"/>
                    </a:cubicBezTo>
                    <a:lnTo>
                      <a:pt x="1107" y="108"/>
                    </a:lnTo>
                    <a:cubicBezTo>
                      <a:pt x="1102" y="108"/>
                      <a:pt x="1102" y="108"/>
                      <a:pt x="1098" y="108"/>
                    </a:cubicBezTo>
                    <a:lnTo>
                      <a:pt x="1098" y="108"/>
                    </a:lnTo>
                    <a:cubicBezTo>
                      <a:pt x="1098" y="108"/>
                      <a:pt x="1098" y="113"/>
                      <a:pt x="1094" y="113"/>
                    </a:cubicBezTo>
                    <a:lnTo>
                      <a:pt x="1094" y="113"/>
                    </a:lnTo>
                    <a:cubicBezTo>
                      <a:pt x="1094" y="113"/>
                      <a:pt x="1094" y="113"/>
                      <a:pt x="1089" y="113"/>
                    </a:cubicBezTo>
                    <a:cubicBezTo>
                      <a:pt x="1089" y="113"/>
                      <a:pt x="1089" y="113"/>
                      <a:pt x="1089" y="113"/>
                    </a:cubicBezTo>
                    <a:lnTo>
                      <a:pt x="1089" y="113"/>
                    </a:lnTo>
                    <a:cubicBezTo>
                      <a:pt x="1085" y="117"/>
                      <a:pt x="1085" y="117"/>
                      <a:pt x="1081" y="117"/>
                    </a:cubicBezTo>
                    <a:cubicBezTo>
                      <a:pt x="1081" y="117"/>
                      <a:pt x="1081" y="117"/>
                      <a:pt x="1081" y="117"/>
                    </a:cubicBezTo>
                    <a:cubicBezTo>
                      <a:pt x="1033" y="139"/>
                      <a:pt x="989" y="160"/>
                      <a:pt x="942" y="182"/>
                    </a:cubicBezTo>
                    <a:lnTo>
                      <a:pt x="1141" y="564"/>
                    </a:lnTo>
                    <a:cubicBezTo>
                      <a:pt x="1206" y="529"/>
                      <a:pt x="1271" y="499"/>
                      <a:pt x="1341" y="4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7543495" y="2152268"/>
                <a:ext cx="395304" cy="39517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4" extrusionOk="0">
                    <a:moveTo>
                      <a:pt x="2780" y="1080"/>
                    </a:moveTo>
                    <a:cubicBezTo>
                      <a:pt x="3014" y="1782"/>
                      <a:pt x="2637" y="2546"/>
                      <a:pt x="1934" y="2780"/>
                    </a:cubicBezTo>
                    <a:cubicBezTo>
                      <a:pt x="1228" y="3014"/>
                      <a:pt x="469" y="2632"/>
                      <a:pt x="235" y="1930"/>
                    </a:cubicBezTo>
                    <a:cubicBezTo>
                      <a:pt x="1" y="1227"/>
                      <a:pt x="382" y="469"/>
                      <a:pt x="1085" y="235"/>
                    </a:cubicBezTo>
                    <a:cubicBezTo>
                      <a:pt x="1787" y="0"/>
                      <a:pt x="2546" y="378"/>
                      <a:pt x="2780" y="10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7653237" y="2237492"/>
                <a:ext cx="178051" cy="223022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701" extrusionOk="0">
                    <a:moveTo>
                      <a:pt x="798" y="1427"/>
                    </a:moveTo>
                    <a:lnTo>
                      <a:pt x="855" y="1596"/>
                    </a:lnTo>
                    <a:lnTo>
                      <a:pt x="1006" y="1544"/>
                    </a:lnTo>
                    <a:lnTo>
                      <a:pt x="950" y="1371"/>
                    </a:lnTo>
                    <a:lnTo>
                      <a:pt x="980" y="1358"/>
                    </a:lnTo>
                    <a:cubicBezTo>
                      <a:pt x="1184" y="1245"/>
                      <a:pt x="1271" y="1080"/>
                      <a:pt x="1215" y="907"/>
                    </a:cubicBezTo>
                    <a:cubicBezTo>
                      <a:pt x="1136" y="673"/>
                      <a:pt x="894" y="703"/>
                      <a:pt x="703" y="729"/>
                    </a:cubicBezTo>
                    <a:cubicBezTo>
                      <a:pt x="573" y="747"/>
                      <a:pt x="469" y="760"/>
                      <a:pt x="443" y="677"/>
                    </a:cubicBezTo>
                    <a:cubicBezTo>
                      <a:pt x="430" y="643"/>
                      <a:pt x="438" y="608"/>
                      <a:pt x="464" y="577"/>
                    </a:cubicBezTo>
                    <a:cubicBezTo>
                      <a:pt x="490" y="551"/>
                      <a:pt x="529" y="525"/>
                      <a:pt x="590" y="508"/>
                    </a:cubicBezTo>
                    <a:cubicBezTo>
                      <a:pt x="686" y="473"/>
                      <a:pt x="790" y="465"/>
                      <a:pt x="911" y="478"/>
                    </a:cubicBezTo>
                    <a:lnTo>
                      <a:pt x="924" y="244"/>
                    </a:lnTo>
                    <a:cubicBezTo>
                      <a:pt x="833" y="231"/>
                      <a:pt x="729" y="239"/>
                      <a:pt x="616" y="265"/>
                    </a:cubicBezTo>
                    <a:lnTo>
                      <a:pt x="582" y="274"/>
                    </a:lnTo>
                    <a:lnTo>
                      <a:pt x="525" y="101"/>
                    </a:lnTo>
                    <a:lnTo>
                      <a:pt x="373" y="153"/>
                    </a:lnTo>
                    <a:lnTo>
                      <a:pt x="430" y="326"/>
                    </a:lnTo>
                    <a:lnTo>
                      <a:pt x="399" y="339"/>
                    </a:lnTo>
                    <a:cubicBezTo>
                      <a:pt x="183" y="447"/>
                      <a:pt x="87" y="621"/>
                      <a:pt x="148" y="799"/>
                    </a:cubicBezTo>
                    <a:cubicBezTo>
                      <a:pt x="226" y="1033"/>
                      <a:pt x="464" y="1007"/>
                      <a:pt x="660" y="981"/>
                    </a:cubicBezTo>
                    <a:cubicBezTo>
                      <a:pt x="785" y="968"/>
                      <a:pt x="894" y="955"/>
                      <a:pt x="924" y="1037"/>
                    </a:cubicBezTo>
                    <a:cubicBezTo>
                      <a:pt x="928" y="1059"/>
                      <a:pt x="933" y="1098"/>
                      <a:pt x="894" y="1137"/>
                    </a:cubicBezTo>
                    <a:cubicBezTo>
                      <a:pt x="868" y="1158"/>
                      <a:pt x="829" y="1180"/>
                      <a:pt x="772" y="1197"/>
                    </a:cubicBezTo>
                    <a:cubicBezTo>
                      <a:pt x="655" y="1237"/>
                      <a:pt x="512" y="1250"/>
                      <a:pt x="386" y="1228"/>
                    </a:cubicBezTo>
                    <a:lnTo>
                      <a:pt x="365" y="1471"/>
                    </a:lnTo>
                    <a:cubicBezTo>
                      <a:pt x="473" y="1488"/>
                      <a:pt x="621" y="1475"/>
                      <a:pt x="764" y="1436"/>
                    </a:cubicBezTo>
                    <a:close/>
                    <a:moveTo>
                      <a:pt x="803" y="1700"/>
                    </a:moveTo>
                    <a:lnTo>
                      <a:pt x="746" y="1523"/>
                    </a:lnTo>
                    <a:cubicBezTo>
                      <a:pt x="586" y="1562"/>
                      <a:pt x="425" y="1566"/>
                      <a:pt x="308" y="1540"/>
                    </a:cubicBezTo>
                    <a:lnTo>
                      <a:pt x="278" y="1531"/>
                    </a:lnTo>
                    <a:lnTo>
                      <a:pt x="313" y="1132"/>
                    </a:lnTo>
                    <a:lnTo>
                      <a:pt x="356" y="1141"/>
                    </a:lnTo>
                    <a:cubicBezTo>
                      <a:pt x="482" y="1171"/>
                      <a:pt x="629" y="1163"/>
                      <a:pt x="746" y="1124"/>
                    </a:cubicBezTo>
                    <a:cubicBezTo>
                      <a:pt x="803" y="1102"/>
                      <a:pt x="829" y="1089"/>
                      <a:pt x="837" y="1076"/>
                    </a:cubicBezTo>
                    <a:cubicBezTo>
                      <a:pt x="850" y="1067"/>
                      <a:pt x="846" y="1067"/>
                      <a:pt x="846" y="1063"/>
                    </a:cubicBezTo>
                    <a:cubicBezTo>
                      <a:pt x="837" y="1041"/>
                      <a:pt x="733" y="1054"/>
                      <a:pt x="668" y="1063"/>
                    </a:cubicBezTo>
                    <a:cubicBezTo>
                      <a:pt x="469" y="1085"/>
                      <a:pt x="170" y="1119"/>
                      <a:pt x="70" y="825"/>
                    </a:cubicBezTo>
                    <a:cubicBezTo>
                      <a:pt x="1" y="617"/>
                      <a:pt x="100" y="413"/>
                      <a:pt x="334" y="283"/>
                    </a:cubicBezTo>
                    <a:lnTo>
                      <a:pt x="274" y="101"/>
                    </a:lnTo>
                    <a:lnTo>
                      <a:pt x="577" y="1"/>
                    </a:lnTo>
                    <a:lnTo>
                      <a:pt x="634" y="179"/>
                    </a:lnTo>
                    <a:cubicBezTo>
                      <a:pt x="759" y="153"/>
                      <a:pt x="876" y="148"/>
                      <a:pt x="976" y="170"/>
                    </a:cubicBezTo>
                    <a:lnTo>
                      <a:pt x="1011" y="174"/>
                    </a:lnTo>
                    <a:lnTo>
                      <a:pt x="985" y="569"/>
                    </a:lnTo>
                    <a:lnTo>
                      <a:pt x="941" y="564"/>
                    </a:lnTo>
                    <a:cubicBezTo>
                      <a:pt x="820" y="547"/>
                      <a:pt x="707" y="551"/>
                      <a:pt x="616" y="582"/>
                    </a:cubicBezTo>
                    <a:cubicBezTo>
                      <a:pt x="560" y="604"/>
                      <a:pt x="534" y="621"/>
                      <a:pt x="525" y="630"/>
                    </a:cubicBezTo>
                    <a:cubicBezTo>
                      <a:pt x="512" y="643"/>
                      <a:pt x="516" y="647"/>
                      <a:pt x="516" y="651"/>
                    </a:cubicBezTo>
                    <a:cubicBezTo>
                      <a:pt x="525" y="669"/>
                      <a:pt x="638" y="656"/>
                      <a:pt x="690" y="651"/>
                    </a:cubicBezTo>
                    <a:cubicBezTo>
                      <a:pt x="889" y="625"/>
                      <a:pt x="1189" y="586"/>
                      <a:pt x="1288" y="885"/>
                    </a:cubicBezTo>
                    <a:cubicBezTo>
                      <a:pt x="1358" y="1080"/>
                      <a:pt x="1262" y="1280"/>
                      <a:pt x="1045" y="1410"/>
                    </a:cubicBezTo>
                    <a:lnTo>
                      <a:pt x="1110" y="15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8" name="Google Shape;1548;p31"/>
            <p:cNvGrpSpPr/>
            <p:nvPr/>
          </p:nvGrpSpPr>
          <p:grpSpPr>
            <a:xfrm>
              <a:off x="6419073" y="1817405"/>
              <a:ext cx="753372" cy="753372"/>
              <a:chOff x="6419073" y="1817405"/>
              <a:chExt cx="753372" cy="753372"/>
            </a:xfrm>
          </p:grpSpPr>
          <p:sp>
            <p:nvSpPr>
              <p:cNvPr id="1549" name="Google Shape;1549;p31"/>
              <p:cNvSpPr/>
              <p:nvPr/>
            </p:nvSpPr>
            <p:spPr>
              <a:xfrm>
                <a:off x="6419073" y="1817405"/>
                <a:ext cx="753372" cy="753372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46" extrusionOk="0">
                    <a:moveTo>
                      <a:pt x="5247" y="3777"/>
                    </a:moveTo>
                    <a:cubicBezTo>
                      <a:pt x="4748" y="5087"/>
                      <a:pt x="3283" y="5746"/>
                      <a:pt x="1973" y="5247"/>
                    </a:cubicBezTo>
                    <a:cubicBezTo>
                      <a:pt x="660" y="4748"/>
                      <a:pt x="1" y="3283"/>
                      <a:pt x="499" y="1974"/>
                    </a:cubicBezTo>
                    <a:cubicBezTo>
                      <a:pt x="998" y="664"/>
                      <a:pt x="2463" y="1"/>
                      <a:pt x="3773" y="499"/>
                    </a:cubicBezTo>
                    <a:cubicBezTo>
                      <a:pt x="5086" y="998"/>
                      <a:pt x="5746" y="2463"/>
                      <a:pt x="5247" y="37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6465093" y="1865130"/>
                <a:ext cx="663036" cy="660807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5040" extrusionOk="0">
                    <a:moveTo>
                      <a:pt x="4415" y="816"/>
                    </a:moveTo>
                    <a:lnTo>
                      <a:pt x="3955" y="1228"/>
                    </a:lnTo>
                    <a:cubicBezTo>
                      <a:pt x="4024" y="1306"/>
                      <a:pt x="4085" y="1388"/>
                      <a:pt x="4141" y="1475"/>
                    </a:cubicBezTo>
                    <a:lnTo>
                      <a:pt x="4662" y="1146"/>
                    </a:lnTo>
                    <a:cubicBezTo>
                      <a:pt x="4588" y="1029"/>
                      <a:pt x="4506" y="920"/>
                      <a:pt x="4415" y="816"/>
                    </a:cubicBezTo>
                    <a:close/>
                    <a:moveTo>
                      <a:pt x="5000" y="1965"/>
                    </a:moveTo>
                    <a:lnTo>
                      <a:pt x="4402" y="2095"/>
                    </a:lnTo>
                    <a:cubicBezTo>
                      <a:pt x="4423" y="2199"/>
                      <a:pt x="4436" y="2303"/>
                      <a:pt x="4441" y="2403"/>
                    </a:cubicBezTo>
                    <a:lnTo>
                      <a:pt x="5056" y="2373"/>
                    </a:lnTo>
                    <a:cubicBezTo>
                      <a:pt x="5056" y="2334"/>
                      <a:pt x="5052" y="2299"/>
                      <a:pt x="5048" y="2260"/>
                    </a:cubicBezTo>
                    <a:lnTo>
                      <a:pt x="5048" y="2260"/>
                    </a:lnTo>
                    <a:cubicBezTo>
                      <a:pt x="5048" y="2260"/>
                      <a:pt x="5048" y="2260"/>
                      <a:pt x="5048" y="2260"/>
                    </a:cubicBezTo>
                    <a:lnTo>
                      <a:pt x="5048" y="2260"/>
                    </a:lnTo>
                    <a:cubicBezTo>
                      <a:pt x="5048" y="2256"/>
                      <a:pt x="5048" y="2256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cubicBezTo>
                      <a:pt x="5048" y="2251"/>
                      <a:pt x="5048" y="2251"/>
                      <a:pt x="5048" y="2251"/>
                    </a:cubicBezTo>
                    <a:lnTo>
                      <a:pt x="5048" y="2251"/>
                    </a:lnTo>
                    <a:lnTo>
                      <a:pt x="5048" y="2247"/>
                    </a:lnTo>
                    <a:lnTo>
                      <a:pt x="5048" y="2247"/>
                    </a:lnTo>
                    <a:cubicBezTo>
                      <a:pt x="5048" y="2247"/>
                      <a:pt x="5048" y="2247"/>
                      <a:pt x="5048" y="2243"/>
                    </a:cubicBezTo>
                    <a:lnTo>
                      <a:pt x="5048" y="2243"/>
                    </a:ln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43"/>
                    </a:cubicBezTo>
                    <a:cubicBezTo>
                      <a:pt x="5048" y="2243"/>
                      <a:pt x="5048" y="2243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cubicBezTo>
                      <a:pt x="5048" y="2238"/>
                      <a:pt x="5048" y="2238"/>
                      <a:pt x="5048" y="2238"/>
                    </a:cubicBezTo>
                    <a:lnTo>
                      <a:pt x="5048" y="2238"/>
                    </a:lnTo>
                    <a:cubicBezTo>
                      <a:pt x="5048" y="2238"/>
                      <a:pt x="5048" y="2234"/>
                      <a:pt x="5048" y="2234"/>
                    </a:cubicBezTo>
                    <a:lnTo>
                      <a:pt x="5048" y="2234"/>
                    </a:ln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4"/>
                      <a:pt x="5048" y="2234"/>
                      <a:pt x="5048" y="2234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30"/>
                      <a:pt x="5048" y="2230"/>
                    </a:cubicBezTo>
                    <a:cubicBezTo>
                      <a:pt x="5048" y="2230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cubicBezTo>
                      <a:pt x="5048" y="2225"/>
                      <a:pt x="5048" y="2225"/>
                      <a:pt x="5048" y="2225"/>
                    </a:cubicBezTo>
                    <a:lnTo>
                      <a:pt x="5048" y="2225"/>
                    </a:lnTo>
                    <a:cubicBezTo>
                      <a:pt x="5048" y="2225"/>
                      <a:pt x="5043" y="2225"/>
                      <a:pt x="5043" y="2221"/>
                    </a:cubicBezTo>
                    <a:lnTo>
                      <a:pt x="5043" y="2221"/>
                    </a:ln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21"/>
                    </a:cubicBezTo>
                    <a:cubicBezTo>
                      <a:pt x="5043" y="2221"/>
                      <a:pt x="5043" y="2221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7"/>
                      <a:pt x="5043" y="2217"/>
                      <a:pt x="5043" y="2217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12"/>
                    </a:cubicBezTo>
                    <a:cubicBezTo>
                      <a:pt x="5043" y="2212"/>
                      <a:pt x="5043" y="2212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8"/>
                      <a:pt x="5043" y="2208"/>
                      <a:pt x="5043" y="2208"/>
                    </a:cubicBezTo>
                    <a:lnTo>
                      <a:pt x="5043" y="2208"/>
                    </a:lnTo>
                    <a:cubicBezTo>
                      <a:pt x="5043" y="2208"/>
                      <a:pt x="5043" y="2208"/>
                      <a:pt x="5043" y="2208"/>
                    </a:cubicBez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203"/>
                      <a:pt x="5043" y="2203"/>
                    </a:cubicBezTo>
                    <a:lnTo>
                      <a:pt x="5043" y="2203"/>
                    </a:lnTo>
                    <a:cubicBezTo>
                      <a:pt x="5043" y="2203"/>
                      <a:pt x="5043" y="2203"/>
                      <a:pt x="5043" y="2203"/>
                    </a:cubicBezTo>
                    <a:cubicBezTo>
                      <a:pt x="5043" y="2203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9"/>
                      <a:pt x="5043" y="2199"/>
                      <a:pt x="5043" y="2199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5"/>
                      <a:pt x="5043" y="2195"/>
                    </a:cubicBezTo>
                    <a:cubicBezTo>
                      <a:pt x="5043" y="2195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90"/>
                      <a:pt x="5043" y="2190"/>
                    </a:cubicBezTo>
                    <a:cubicBezTo>
                      <a:pt x="5043" y="2190"/>
                      <a:pt x="5043" y="2186"/>
                      <a:pt x="5043" y="2186"/>
                    </a:cubicBezTo>
                    <a:lnTo>
                      <a:pt x="5043" y="2186"/>
                    </a:lnTo>
                    <a:cubicBezTo>
                      <a:pt x="5039" y="2186"/>
                      <a:pt x="5039" y="2186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82"/>
                      <a:pt x="5039" y="2182"/>
                      <a:pt x="5039" y="2182"/>
                    </a:cubicBezTo>
                    <a:cubicBezTo>
                      <a:pt x="5039" y="2177"/>
                      <a:pt x="5039" y="2173"/>
                      <a:pt x="5039" y="2173"/>
                    </a:cubicBezTo>
                    <a:lnTo>
                      <a:pt x="5039" y="2173"/>
                    </a:lnTo>
                    <a:lnTo>
                      <a:pt x="5039" y="2169"/>
                    </a:lnTo>
                    <a:lnTo>
                      <a:pt x="5039" y="2169"/>
                    </a:lnTo>
                    <a:cubicBezTo>
                      <a:pt x="5039" y="2169"/>
                      <a:pt x="5039" y="2164"/>
                      <a:pt x="5039" y="2164"/>
                    </a:cubicBezTo>
                    <a:lnTo>
                      <a:pt x="5039" y="2164"/>
                    </a:lnTo>
                    <a:cubicBezTo>
                      <a:pt x="5030" y="2095"/>
                      <a:pt x="5017" y="2030"/>
                      <a:pt x="5000" y="1965"/>
                    </a:cubicBezTo>
                    <a:close/>
                    <a:moveTo>
                      <a:pt x="4952" y="3253"/>
                    </a:moveTo>
                    <a:lnTo>
                      <a:pt x="4363" y="3071"/>
                    </a:lnTo>
                    <a:cubicBezTo>
                      <a:pt x="4350" y="3110"/>
                      <a:pt x="4332" y="3153"/>
                      <a:pt x="4319" y="3192"/>
                    </a:cubicBezTo>
                    <a:cubicBezTo>
                      <a:pt x="4298" y="3248"/>
                      <a:pt x="4272" y="3305"/>
                      <a:pt x="4246" y="3361"/>
                    </a:cubicBezTo>
                    <a:lnTo>
                      <a:pt x="4801" y="3634"/>
                    </a:lnTo>
                    <a:cubicBezTo>
                      <a:pt x="4814" y="3608"/>
                      <a:pt x="4827" y="3582"/>
                      <a:pt x="4835" y="3552"/>
                    </a:cubicBezTo>
                    <a:lnTo>
                      <a:pt x="4835" y="3552"/>
                    </a:lnTo>
                    <a:cubicBezTo>
                      <a:pt x="4840" y="3552"/>
                      <a:pt x="4840" y="3552"/>
                      <a:pt x="4840" y="3552"/>
                    </a:cubicBezTo>
                    <a:cubicBezTo>
                      <a:pt x="4840" y="3552"/>
                      <a:pt x="4840" y="3552"/>
                      <a:pt x="4840" y="3552"/>
                    </a:cubicBezTo>
                    <a:lnTo>
                      <a:pt x="4840" y="3552"/>
                    </a:ln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8"/>
                      <a:pt x="4840" y="3548"/>
                    </a:cubicBezTo>
                    <a:lnTo>
                      <a:pt x="4840" y="3548"/>
                    </a:lnTo>
                    <a:cubicBezTo>
                      <a:pt x="4840" y="3548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0" y="3543"/>
                    </a:cubicBezTo>
                    <a:cubicBezTo>
                      <a:pt x="4840" y="3543"/>
                      <a:pt x="4840" y="3543"/>
                      <a:pt x="4844" y="3543"/>
                    </a:cubicBezTo>
                    <a:lnTo>
                      <a:pt x="4844" y="3543"/>
                    </a:lnTo>
                    <a:lnTo>
                      <a:pt x="4844" y="3543"/>
                    </a:lnTo>
                    <a:cubicBezTo>
                      <a:pt x="4844" y="3543"/>
                      <a:pt x="4844" y="3543"/>
                      <a:pt x="4844" y="3543"/>
                    </a:cubicBezTo>
                    <a:cubicBezTo>
                      <a:pt x="4844" y="3539"/>
                      <a:pt x="4844" y="3535"/>
                      <a:pt x="4848" y="3535"/>
                    </a:cubicBezTo>
                    <a:lnTo>
                      <a:pt x="4848" y="3535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cubicBezTo>
                      <a:pt x="4848" y="3530"/>
                      <a:pt x="4848" y="3530"/>
                      <a:pt x="4848" y="3530"/>
                    </a:cubicBezTo>
                    <a:lnTo>
                      <a:pt x="4848" y="3530"/>
                    </a:ln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lnTo>
                      <a:pt x="4848" y="3526"/>
                    </a:ln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6"/>
                    </a:cubicBezTo>
                    <a:cubicBezTo>
                      <a:pt x="4848" y="3526"/>
                      <a:pt x="4848" y="3526"/>
                      <a:pt x="4848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22"/>
                      <a:pt x="4853" y="3522"/>
                    </a:cubicBezTo>
                    <a:lnTo>
                      <a:pt x="4853" y="3522"/>
                    </a:lnTo>
                    <a:cubicBezTo>
                      <a:pt x="4853" y="3522"/>
                      <a:pt x="4853" y="3522"/>
                      <a:pt x="4853" y="3522"/>
                    </a:cubicBezTo>
                    <a:cubicBezTo>
                      <a:pt x="4853" y="3522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7"/>
                      <a:pt x="4853" y="3517"/>
                    </a:cubicBezTo>
                    <a:cubicBezTo>
                      <a:pt x="4853" y="3517"/>
                      <a:pt x="4853" y="3513"/>
                      <a:pt x="4853" y="3513"/>
                    </a:cubicBezTo>
                    <a:lnTo>
                      <a:pt x="4853" y="3513"/>
                    </a:lnTo>
                    <a:cubicBezTo>
                      <a:pt x="4857" y="3513"/>
                      <a:pt x="4857" y="3513"/>
                      <a:pt x="4857" y="3513"/>
                    </a:cubicBezTo>
                    <a:lnTo>
                      <a:pt x="4857" y="3513"/>
                    </a:lnTo>
                    <a:cubicBezTo>
                      <a:pt x="4857" y="3513"/>
                      <a:pt x="4857" y="3509"/>
                      <a:pt x="4857" y="3509"/>
                    </a:cubicBezTo>
                    <a:lnTo>
                      <a:pt x="4857" y="3509"/>
                    </a:ln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9"/>
                      <a:pt x="4857" y="3509"/>
                      <a:pt x="4857" y="3509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57" y="3504"/>
                      <a:pt x="4857" y="3504"/>
                    </a:cubicBezTo>
                    <a:cubicBezTo>
                      <a:pt x="4857" y="3504"/>
                      <a:pt x="4861" y="3504"/>
                      <a:pt x="4861" y="3504"/>
                    </a:cubicBezTo>
                    <a:cubicBezTo>
                      <a:pt x="4861" y="3504"/>
                      <a:pt x="4861" y="3504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500"/>
                      <a:pt x="4861" y="3500"/>
                    </a:cubicBezTo>
                    <a:cubicBezTo>
                      <a:pt x="4861" y="3500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6"/>
                      <a:pt x="4861" y="3496"/>
                      <a:pt x="4861" y="3496"/>
                    </a:cubicBezTo>
                    <a:lnTo>
                      <a:pt x="4861" y="3496"/>
                    </a:lnTo>
                    <a:cubicBezTo>
                      <a:pt x="4861" y="3496"/>
                      <a:pt x="4861" y="3496"/>
                      <a:pt x="4861" y="3496"/>
                    </a:cubicBezTo>
                    <a:cubicBezTo>
                      <a:pt x="4861" y="3491"/>
                      <a:pt x="4861" y="3491"/>
                      <a:pt x="4866" y="3491"/>
                    </a:cubicBez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91"/>
                      <a:pt x="4866" y="3491"/>
                      <a:pt x="4866" y="3491"/>
                    </a:cubicBezTo>
                    <a:lnTo>
                      <a:pt x="4866" y="3491"/>
                    </a:ln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7"/>
                      <a:pt x="4866" y="3487"/>
                      <a:pt x="4866" y="3487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66" y="3483"/>
                      <a:pt x="4866" y="3483"/>
                    </a:cubicBezTo>
                    <a:cubicBezTo>
                      <a:pt x="4866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83"/>
                    </a:cubicBezTo>
                    <a:cubicBezTo>
                      <a:pt x="4870" y="3483"/>
                      <a:pt x="4870" y="3483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8"/>
                      <a:pt x="4870" y="3478"/>
                    </a:cubicBezTo>
                    <a:cubicBezTo>
                      <a:pt x="4870" y="3478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0" y="3474"/>
                    </a:cubicBezTo>
                    <a:cubicBezTo>
                      <a:pt x="4870" y="3474"/>
                      <a:pt x="4870" y="3474"/>
                      <a:pt x="4874" y="3474"/>
                    </a:cubicBezTo>
                    <a:cubicBezTo>
                      <a:pt x="4874" y="3470"/>
                      <a:pt x="4874" y="3470"/>
                      <a:pt x="4874" y="3470"/>
                    </a:cubicBezTo>
                    <a:lnTo>
                      <a:pt x="4874" y="3470"/>
                    </a:lnTo>
                    <a:lnTo>
                      <a:pt x="4874" y="3470"/>
                    </a:lnTo>
                    <a:cubicBezTo>
                      <a:pt x="4874" y="3470"/>
                      <a:pt x="4874" y="3470"/>
                      <a:pt x="4874" y="3470"/>
                    </a:cubicBezTo>
                    <a:cubicBezTo>
                      <a:pt x="4874" y="3470"/>
                      <a:pt x="4874" y="3470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5"/>
                    </a:cubicBezTo>
                    <a:cubicBezTo>
                      <a:pt x="4874" y="3465"/>
                      <a:pt x="4874" y="3465"/>
                      <a:pt x="4874" y="3461"/>
                    </a:cubicBezTo>
                    <a:cubicBezTo>
                      <a:pt x="4874" y="3461"/>
                      <a:pt x="4874" y="3461"/>
                      <a:pt x="4874" y="3461"/>
                    </a:cubicBezTo>
                    <a:lnTo>
                      <a:pt x="4879" y="3461"/>
                    </a:lnTo>
                    <a:cubicBezTo>
                      <a:pt x="4879" y="3461"/>
                      <a:pt x="4879" y="3461"/>
                      <a:pt x="4879" y="3461"/>
                    </a:cubicBezTo>
                    <a:cubicBezTo>
                      <a:pt x="4879" y="3461"/>
                      <a:pt x="4879" y="3461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cubicBezTo>
                      <a:pt x="4879" y="3457"/>
                      <a:pt x="4879" y="3457"/>
                      <a:pt x="4879" y="3457"/>
                    </a:cubicBezTo>
                    <a:lnTo>
                      <a:pt x="4879" y="3457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79" y="3452"/>
                      <a:pt x="4879" y="3452"/>
                    </a:cubicBezTo>
                    <a:lnTo>
                      <a:pt x="4879" y="3452"/>
                    </a:lnTo>
                    <a:cubicBezTo>
                      <a:pt x="4879" y="3452"/>
                      <a:pt x="4879" y="3452"/>
                      <a:pt x="4879" y="3452"/>
                    </a:cubicBezTo>
                    <a:cubicBezTo>
                      <a:pt x="4879" y="3452"/>
                      <a:pt x="4883" y="3452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8"/>
                    </a:cubicBezTo>
                    <a:cubicBezTo>
                      <a:pt x="4883" y="3448"/>
                      <a:pt x="4883" y="3448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44"/>
                      <a:pt x="4883" y="3444"/>
                    </a:cubicBezTo>
                    <a:cubicBezTo>
                      <a:pt x="4883" y="3444"/>
                      <a:pt x="4883" y="3439"/>
                      <a:pt x="4883" y="3439"/>
                    </a:cubicBezTo>
                    <a:cubicBezTo>
                      <a:pt x="4883" y="3439"/>
                      <a:pt x="4883" y="3439"/>
                      <a:pt x="4883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9"/>
                      <a:pt x="4887" y="3439"/>
                      <a:pt x="4887" y="3439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5"/>
                    </a:cubicBezTo>
                    <a:cubicBezTo>
                      <a:pt x="4887" y="3435"/>
                      <a:pt x="4887" y="3435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87" y="3431"/>
                      <a:pt x="4887" y="3431"/>
                    </a:cubicBezTo>
                    <a:cubicBezTo>
                      <a:pt x="4887" y="3431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6"/>
                      <a:pt x="4892" y="3426"/>
                    </a:cubicBezTo>
                    <a:cubicBezTo>
                      <a:pt x="4892" y="3426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22"/>
                    </a:cubicBezTo>
                    <a:cubicBezTo>
                      <a:pt x="4892" y="3422"/>
                      <a:pt x="4892" y="3422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2" y="3417"/>
                    </a:cubicBezTo>
                    <a:cubicBezTo>
                      <a:pt x="4892" y="3417"/>
                      <a:pt x="4892" y="3417"/>
                      <a:pt x="4896" y="3417"/>
                    </a:cubicBezTo>
                    <a:cubicBezTo>
                      <a:pt x="4896" y="3417"/>
                      <a:pt x="4896" y="3417"/>
                      <a:pt x="4896" y="3417"/>
                    </a:cubicBezTo>
                    <a:cubicBezTo>
                      <a:pt x="4896" y="3417"/>
                      <a:pt x="4896" y="3413"/>
                      <a:pt x="4896" y="3413"/>
                    </a:cubicBez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13"/>
                    </a:lnTo>
                    <a:cubicBezTo>
                      <a:pt x="4896" y="3413"/>
                      <a:pt x="4896" y="3413"/>
                      <a:pt x="4896" y="3413"/>
                    </a:cubicBezTo>
                    <a:lnTo>
                      <a:pt x="4896" y="3409"/>
                    </a:lnTo>
                    <a:cubicBezTo>
                      <a:pt x="4896" y="3409"/>
                      <a:pt x="4896" y="3409"/>
                      <a:pt x="4896" y="3409"/>
                    </a:cubicBezTo>
                    <a:lnTo>
                      <a:pt x="4896" y="3409"/>
                    </a:lnTo>
                    <a:lnTo>
                      <a:pt x="4896" y="3409"/>
                    </a:lnTo>
                    <a:cubicBezTo>
                      <a:pt x="4896" y="3409"/>
                      <a:pt x="4896" y="3404"/>
                      <a:pt x="4896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4"/>
                    </a:cubicBezTo>
                    <a:cubicBezTo>
                      <a:pt x="4900" y="3404"/>
                      <a:pt x="4900" y="3404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400"/>
                      <a:pt x="4900" y="3400"/>
                      <a:pt x="4900" y="3400"/>
                    </a:cubicBez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0" y="3396"/>
                      <a:pt x="4900" y="3396"/>
                    </a:cubicBezTo>
                    <a:lnTo>
                      <a:pt x="4900" y="3396"/>
                    </a:lnTo>
                    <a:cubicBezTo>
                      <a:pt x="4900" y="3396"/>
                      <a:pt x="4900" y="3396"/>
                      <a:pt x="4900" y="3396"/>
                    </a:cubicBezTo>
                    <a:cubicBezTo>
                      <a:pt x="4900" y="3396"/>
                      <a:pt x="4905" y="3396"/>
                      <a:pt x="4905" y="3396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91"/>
                    </a:cubicBezTo>
                    <a:cubicBezTo>
                      <a:pt x="4905" y="3391"/>
                      <a:pt x="4905" y="3391"/>
                      <a:pt x="4905" y="3387"/>
                    </a:cubicBezTo>
                    <a:cubicBezTo>
                      <a:pt x="4905" y="3387"/>
                      <a:pt x="4905" y="3387"/>
                      <a:pt x="4905" y="3387"/>
                    </a:cubicBezTo>
                    <a:cubicBezTo>
                      <a:pt x="4905" y="3387"/>
                      <a:pt x="4905" y="3387"/>
                      <a:pt x="4905" y="3383"/>
                    </a:cubicBezTo>
                    <a:lnTo>
                      <a:pt x="4905" y="3383"/>
                    </a:lnTo>
                    <a:cubicBezTo>
                      <a:pt x="4905" y="3383"/>
                      <a:pt x="4909" y="3383"/>
                      <a:pt x="4909" y="3383"/>
                    </a:cubicBezTo>
                    <a:cubicBezTo>
                      <a:pt x="4909" y="3378"/>
                      <a:pt x="4909" y="3378"/>
                      <a:pt x="4909" y="3378"/>
                    </a:cubicBezTo>
                    <a:cubicBezTo>
                      <a:pt x="4918" y="3352"/>
                      <a:pt x="4926" y="3326"/>
                      <a:pt x="4935" y="3300"/>
                    </a:cubicBezTo>
                    <a:lnTo>
                      <a:pt x="4935" y="3300"/>
                    </a:lnTo>
                    <a:cubicBezTo>
                      <a:pt x="4935" y="3300"/>
                      <a:pt x="4935" y="3300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5" y="3296"/>
                      <a:pt x="4935" y="3296"/>
                    </a:cubicBezTo>
                    <a:cubicBezTo>
                      <a:pt x="4935" y="3296"/>
                      <a:pt x="4939" y="3296"/>
                      <a:pt x="4939" y="3292"/>
                    </a:cubicBezTo>
                    <a:lnTo>
                      <a:pt x="4939" y="3292"/>
                    </a:ln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92"/>
                      <a:pt x="4939" y="3292"/>
                      <a:pt x="4939" y="3292"/>
                    </a:cubicBezTo>
                    <a:cubicBezTo>
                      <a:pt x="4939" y="3287"/>
                      <a:pt x="4939" y="3287"/>
                      <a:pt x="4939" y="3287"/>
                    </a:cubicBezTo>
                    <a:lnTo>
                      <a:pt x="4939" y="3287"/>
                    </a:ln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7"/>
                      <a:pt x="4939" y="3287"/>
                      <a:pt x="4939" y="3287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cubicBezTo>
                      <a:pt x="4939" y="3283"/>
                      <a:pt x="4939" y="3283"/>
                      <a:pt x="4939" y="3283"/>
                    </a:cubicBezTo>
                    <a:lnTo>
                      <a:pt x="4939" y="3283"/>
                    </a:lnTo>
                    <a:cubicBezTo>
                      <a:pt x="4939" y="3283"/>
                      <a:pt x="4944" y="3283"/>
                      <a:pt x="4944" y="3279"/>
                    </a:cubicBezTo>
                    <a:cubicBezTo>
                      <a:pt x="4944" y="3279"/>
                      <a:pt x="4944" y="3279"/>
                      <a:pt x="4944" y="3279"/>
                    </a:cubicBezTo>
                    <a:lnTo>
                      <a:pt x="4944" y="3279"/>
                    </a:lnTo>
                    <a:cubicBezTo>
                      <a:pt x="4944" y="3270"/>
                      <a:pt x="4948" y="3261"/>
                      <a:pt x="4952" y="3253"/>
                    </a:cubicBezTo>
                    <a:close/>
                    <a:moveTo>
                      <a:pt x="3851" y="3903"/>
                    </a:moveTo>
                    <a:cubicBezTo>
                      <a:pt x="3773" y="3972"/>
                      <a:pt x="3695" y="4037"/>
                      <a:pt x="3608" y="4098"/>
                    </a:cubicBezTo>
                    <a:lnTo>
                      <a:pt x="3955" y="4605"/>
                    </a:lnTo>
                    <a:cubicBezTo>
                      <a:pt x="3964" y="4601"/>
                      <a:pt x="3972" y="4592"/>
                      <a:pt x="3985" y="4588"/>
                    </a:cubicBezTo>
                    <a:lnTo>
                      <a:pt x="3985" y="4588"/>
                    </a:lnTo>
                    <a:cubicBezTo>
                      <a:pt x="3985" y="4588"/>
                      <a:pt x="3985" y="4588"/>
                      <a:pt x="3985" y="4584"/>
                    </a:cubicBezTo>
                    <a:lnTo>
                      <a:pt x="3985" y="4584"/>
                    </a:lnTo>
                    <a:cubicBezTo>
                      <a:pt x="3985" y="4584"/>
                      <a:pt x="3990" y="4584"/>
                      <a:pt x="3990" y="4579"/>
                    </a:cubicBezTo>
                    <a:cubicBezTo>
                      <a:pt x="3990" y="4579"/>
                      <a:pt x="3990" y="4579"/>
                      <a:pt x="3990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cubicBezTo>
                      <a:pt x="3994" y="4579"/>
                      <a:pt x="3994" y="4579"/>
                      <a:pt x="3994" y="4579"/>
                    </a:cubicBezTo>
                    <a:lnTo>
                      <a:pt x="3998" y="4575"/>
                    </a:lnTo>
                    <a:cubicBezTo>
                      <a:pt x="3998" y="4575"/>
                      <a:pt x="3998" y="4575"/>
                      <a:pt x="3998" y="4575"/>
                    </a:cubicBezTo>
                    <a:cubicBezTo>
                      <a:pt x="3998" y="4575"/>
                      <a:pt x="3998" y="4575"/>
                      <a:pt x="4003" y="4575"/>
                    </a:cubicBezTo>
                    <a:lnTo>
                      <a:pt x="4003" y="4575"/>
                    </a:ln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5"/>
                      <a:pt x="4003" y="4575"/>
                      <a:pt x="4003" y="4575"/>
                    </a:cubicBezTo>
                    <a:cubicBezTo>
                      <a:pt x="4003" y="4571"/>
                      <a:pt x="4003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07" y="4571"/>
                      <a:pt x="4007" y="4571"/>
                    </a:cubicBezTo>
                    <a:lnTo>
                      <a:pt x="4007" y="4571"/>
                    </a:lnTo>
                    <a:lnTo>
                      <a:pt x="4007" y="4571"/>
                    </a:lnTo>
                    <a:cubicBezTo>
                      <a:pt x="4007" y="4571"/>
                      <a:pt x="4007" y="4571"/>
                      <a:pt x="4007" y="4571"/>
                    </a:cubicBezTo>
                    <a:cubicBezTo>
                      <a:pt x="4007" y="4571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lnTo>
                      <a:pt x="4011" y="4566"/>
                    </a:lnTo>
                    <a:lnTo>
                      <a:pt x="4011" y="4566"/>
                    </a:ln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1" y="4566"/>
                      <a:pt x="4011" y="4566"/>
                      <a:pt x="4011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6"/>
                      <a:pt x="4016" y="4566"/>
                      <a:pt x="4016" y="4566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16" y="4562"/>
                    </a:cubicBezTo>
                    <a:cubicBezTo>
                      <a:pt x="4016" y="4562"/>
                      <a:pt x="4016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62"/>
                    </a:cubicBezTo>
                    <a:cubicBezTo>
                      <a:pt x="4020" y="4562"/>
                      <a:pt x="4020" y="4562"/>
                      <a:pt x="4020" y="4558"/>
                    </a:cubicBezTo>
                    <a:cubicBezTo>
                      <a:pt x="4020" y="4558"/>
                      <a:pt x="4020" y="4558"/>
                      <a:pt x="4020" y="4558"/>
                    </a:cubicBezTo>
                    <a:lnTo>
                      <a:pt x="4024" y="4558"/>
                    </a:ln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4" y="4558"/>
                      <a:pt x="4024" y="4558"/>
                      <a:pt x="4024" y="4558"/>
                    </a:cubicBezTo>
                    <a:cubicBezTo>
                      <a:pt x="4029" y="4558"/>
                      <a:pt x="4029" y="4558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lnTo>
                      <a:pt x="4029" y="4553"/>
                    </a:ln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29" y="4553"/>
                      <a:pt x="4029" y="4553"/>
                    </a:cubicBezTo>
                    <a:cubicBezTo>
                      <a:pt x="4029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53"/>
                      <a:pt x="4033" y="4553"/>
                      <a:pt x="4033" y="4553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cubicBezTo>
                      <a:pt x="4033" y="4549"/>
                      <a:pt x="4033" y="4549"/>
                      <a:pt x="4033" y="4549"/>
                    </a:cubicBezTo>
                    <a:lnTo>
                      <a:pt x="4037" y="4549"/>
                    </a:lnTo>
                    <a:lnTo>
                      <a:pt x="4037" y="4549"/>
                    </a:ln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9"/>
                    </a:cubicBezTo>
                    <a:cubicBezTo>
                      <a:pt x="4037" y="4549"/>
                      <a:pt x="4037" y="4549"/>
                      <a:pt x="4037" y="4545"/>
                    </a:cubicBezTo>
                    <a:cubicBezTo>
                      <a:pt x="4037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cubicBezTo>
                      <a:pt x="4042" y="4545"/>
                      <a:pt x="4042" y="4545"/>
                      <a:pt x="4042" y="4545"/>
                    </a:cubicBezTo>
                    <a:lnTo>
                      <a:pt x="4042" y="4545"/>
                    </a:lnTo>
                    <a:cubicBezTo>
                      <a:pt x="4046" y="4545"/>
                      <a:pt x="4046" y="4540"/>
                      <a:pt x="4046" y="4540"/>
                    </a:cubicBezTo>
                    <a:lnTo>
                      <a:pt x="4046" y="4540"/>
                    </a:lnTo>
                    <a:cubicBezTo>
                      <a:pt x="4046" y="4540"/>
                      <a:pt x="4046" y="4540"/>
                      <a:pt x="4046" y="4540"/>
                    </a:cubicBezTo>
                    <a:cubicBezTo>
                      <a:pt x="4046" y="4540"/>
                      <a:pt x="4046" y="4540"/>
                      <a:pt x="4046" y="4540"/>
                    </a:cubicBezTo>
                    <a:lnTo>
                      <a:pt x="4050" y="4540"/>
                    </a:lnTo>
                    <a:cubicBezTo>
                      <a:pt x="4050" y="4540"/>
                      <a:pt x="4050" y="4540"/>
                      <a:pt x="4050" y="4540"/>
                    </a:cubicBezTo>
                    <a:cubicBezTo>
                      <a:pt x="4050" y="4540"/>
                      <a:pt x="4050" y="4540"/>
                      <a:pt x="4050" y="4540"/>
                    </a:cubicBezTo>
                    <a:lnTo>
                      <a:pt x="4050" y="4536"/>
                    </a:lnTo>
                    <a:cubicBezTo>
                      <a:pt x="4050" y="4536"/>
                      <a:pt x="4055" y="4536"/>
                      <a:pt x="4055" y="4536"/>
                    </a:cubicBezTo>
                    <a:lnTo>
                      <a:pt x="4055" y="4536"/>
                    </a:ln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6"/>
                      <a:pt x="4055" y="4536"/>
                    </a:cubicBezTo>
                    <a:cubicBezTo>
                      <a:pt x="4055" y="4536"/>
                      <a:pt x="4055" y="4532"/>
                      <a:pt x="4055" y="4532"/>
                    </a:cubicBezTo>
                    <a:cubicBezTo>
                      <a:pt x="4055" y="4532"/>
                      <a:pt x="4059" y="4532"/>
                      <a:pt x="4059" y="4532"/>
                    </a:cubicBezTo>
                    <a:cubicBezTo>
                      <a:pt x="4059" y="4532"/>
                      <a:pt x="4059" y="4532"/>
                      <a:pt x="4059" y="4532"/>
                    </a:cubicBezTo>
                    <a:lnTo>
                      <a:pt x="4059" y="4532"/>
                    </a:lnTo>
                    <a:cubicBezTo>
                      <a:pt x="4059" y="4532"/>
                      <a:pt x="4063" y="4532"/>
                      <a:pt x="4063" y="4527"/>
                    </a:cubicBezTo>
                    <a:lnTo>
                      <a:pt x="4063" y="4527"/>
                    </a:ln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3" y="4527"/>
                      <a:pt x="4063" y="4527"/>
                      <a:pt x="4063" y="4527"/>
                    </a:cubicBezTo>
                    <a:cubicBezTo>
                      <a:pt x="4068" y="4527"/>
                      <a:pt x="4068" y="4523"/>
                      <a:pt x="4072" y="4523"/>
                    </a:cubicBezTo>
                    <a:cubicBezTo>
                      <a:pt x="4072" y="4523"/>
                      <a:pt x="4072" y="4523"/>
                      <a:pt x="4072" y="4523"/>
                    </a:cubicBezTo>
                    <a:lnTo>
                      <a:pt x="4072" y="4523"/>
                    </a:lnTo>
                    <a:lnTo>
                      <a:pt x="4081" y="4514"/>
                    </a:lnTo>
                    <a:lnTo>
                      <a:pt x="4081" y="4514"/>
                    </a:lnTo>
                    <a:cubicBezTo>
                      <a:pt x="4102" y="4501"/>
                      <a:pt x="4120" y="4484"/>
                      <a:pt x="4141" y="4467"/>
                    </a:cubicBezTo>
                    <a:lnTo>
                      <a:pt x="4141" y="4467"/>
                    </a:lnTo>
                    <a:cubicBezTo>
                      <a:pt x="4146" y="4462"/>
                      <a:pt x="4146" y="4462"/>
                      <a:pt x="4150" y="4458"/>
                    </a:cubicBezTo>
                    <a:lnTo>
                      <a:pt x="4150" y="4458"/>
                    </a:lnTo>
                    <a:cubicBezTo>
                      <a:pt x="4155" y="4458"/>
                      <a:pt x="4155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54"/>
                      <a:pt x="4159" y="4454"/>
                      <a:pt x="4159" y="4454"/>
                    </a:cubicBezTo>
                    <a:lnTo>
                      <a:pt x="4159" y="4454"/>
                    </a:lnTo>
                    <a:cubicBezTo>
                      <a:pt x="4159" y="4449"/>
                      <a:pt x="4163" y="4449"/>
                      <a:pt x="4163" y="4449"/>
                    </a:cubicBezTo>
                    <a:lnTo>
                      <a:pt x="4163" y="4449"/>
                    </a:lnTo>
                    <a:cubicBezTo>
                      <a:pt x="4163" y="4449"/>
                      <a:pt x="4163" y="4449"/>
                      <a:pt x="4163" y="4449"/>
                    </a:cubicBezTo>
                    <a:lnTo>
                      <a:pt x="4163" y="4445"/>
                    </a:lnTo>
                    <a:cubicBezTo>
                      <a:pt x="4163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cubicBezTo>
                      <a:pt x="4168" y="4445"/>
                      <a:pt x="4168" y="4445"/>
                      <a:pt x="4168" y="4445"/>
                    </a:cubicBezTo>
                    <a:lnTo>
                      <a:pt x="4168" y="4445"/>
                    </a:lnTo>
                    <a:cubicBezTo>
                      <a:pt x="4168" y="4445"/>
                      <a:pt x="4168" y="4445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cubicBezTo>
                      <a:pt x="4172" y="4441"/>
                      <a:pt x="4172" y="4441"/>
                      <a:pt x="4172" y="4441"/>
                    </a:cubicBezTo>
                    <a:lnTo>
                      <a:pt x="4172" y="4441"/>
                    </a:lnTo>
                    <a:cubicBezTo>
                      <a:pt x="4172" y="4441"/>
                      <a:pt x="4176" y="4441"/>
                      <a:pt x="4176" y="4441"/>
                    </a:cubicBezTo>
                    <a:cubicBezTo>
                      <a:pt x="4176" y="4441"/>
                      <a:pt x="4176" y="4441"/>
                      <a:pt x="4176" y="4436"/>
                    </a:cubicBezTo>
                    <a:cubicBezTo>
                      <a:pt x="4176" y="4436"/>
                      <a:pt x="4176" y="4436"/>
                      <a:pt x="4176" y="4436"/>
                    </a:cubicBezTo>
                    <a:lnTo>
                      <a:pt x="4176" y="4436"/>
                    </a:ln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6"/>
                      <a:pt x="4181" y="4436"/>
                      <a:pt x="4181" y="4436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1" y="4432"/>
                      <a:pt x="4181" y="4432"/>
                    </a:cubicBezTo>
                    <a:cubicBezTo>
                      <a:pt x="4181" y="4432"/>
                      <a:pt x="4185" y="4432"/>
                      <a:pt x="4185" y="4432"/>
                    </a:cubicBezTo>
                    <a:cubicBezTo>
                      <a:pt x="4185" y="4432"/>
                      <a:pt x="4185" y="4432"/>
                      <a:pt x="4185" y="4432"/>
                    </a:cubicBezTo>
                    <a:lnTo>
                      <a:pt x="4185" y="4428"/>
                    </a:lnTo>
                    <a:cubicBezTo>
                      <a:pt x="4185" y="4428"/>
                      <a:pt x="4185" y="4428"/>
                      <a:pt x="4185" y="4428"/>
                    </a:cubicBezTo>
                    <a:cubicBezTo>
                      <a:pt x="4185" y="4428"/>
                      <a:pt x="4185" y="4428"/>
                      <a:pt x="4185" y="4428"/>
                    </a:cubicBezTo>
                    <a:lnTo>
                      <a:pt x="4185" y="4428"/>
                    </a:ln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8"/>
                      <a:pt x="4189" y="4428"/>
                      <a:pt x="4189" y="4428"/>
                    </a:cubicBezTo>
                    <a:cubicBezTo>
                      <a:pt x="4189" y="4423"/>
                      <a:pt x="4189" y="4423"/>
                      <a:pt x="4189" y="4423"/>
                    </a:cubicBezTo>
                    <a:cubicBezTo>
                      <a:pt x="4189" y="4423"/>
                      <a:pt x="4189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23"/>
                      <a:pt x="4194" y="4423"/>
                      <a:pt x="4194" y="4423"/>
                    </a:cubicBezTo>
                    <a:lnTo>
                      <a:pt x="4194" y="4423"/>
                    </a:lnTo>
                    <a:cubicBezTo>
                      <a:pt x="4194" y="4423"/>
                      <a:pt x="4194" y="4423"/>
                      <a:pt x="4194" y="4423"/>
                    </a:cubicBezTo>
                    <a:cubicBezTo>
                      <a:pt x="4194" y="4419"/>
                      <a:pt x="4194" y="4419"/>
                      <a:pt x="4194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cubicBezTo>
                      <a:pt x="4198" y="4419"/>
                      <a:pt x="4198" y="4419"/>
                      <a:pt x="4198" y="4419"/>
                    </a:cubicBezTo>
                    <a:lnTo>
                      <a:pt x="4198" y="4419"/>
                    </a:lnTo>
                    <a:cubicBezTo>
                      <a:pt x="4198" y="4419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2" y="4415"/>
                    </a:cubicBezTo>
                    <a:lnTo>
                      <a:pt x="4202" y="4415"/>
                    </a:lnTo>
                    <a:cubicBezTo>
                      <a:pt x="4202" y="4415"/>
                      <a:pt x="4202" y="4415"/>
                      <a:pt x="4207" y="4415"/>
                    </a:cubicBezTo>
                    <a:lnTo>
                      <a:pt x="4207" y="4415"/>
                    </a:lnTo>
                    <a:cubicBezTo>
                      <a:pt x="4228" y="4393"/>
                      <a:pt x="4250" y="4371"/>
                      <a:pt x="4276" y="4350"/>
                    </a:cubicBezTo>
                    <a:close/>
                    <a:moveTo>
                      <a:pt x="2997" y="4371"/>
                    </a:moveTo>
                    <a:cubicBezTo>
                      <a:pt x="2893" y="4397"/>
                      <a:pt x="2793" y="4415"/>
                      <a:pt x="2689" y="4428"/>
                    </a:cubicBezTo>
                    <a:lnTo>
                      <a:pt x="2741" y="5039"/>
                    </a:lnTo>
                    <a:cubicBezTo>
                      <a:pt x="2789" y="5035"/>
                      <a:pt x="2836" y="5030"/>
                      <a:pt x="2884" y="5026"/>
                    </a:cubicBezTo>
                    <a:cubicBezTo>
                      <a:pt x="2884" y="5022"/>
                      <a:pt x="2888" y="5022"/>
                      <a:pt x="2888" y="5022"/>
                    </a:cubicBezTo>
                    <a:lnTo>
                      <a:pt x="2888" y="5022"/>
                    </a:lnTo>
                    <a:cubicBezTo>
                      <a:pt x="2888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3" y="5022"/>
                      <a:pt x="2893" y="5022"/>
                      <a:pt x="2893" y="5022"/>
                    </a:cubicBezTo>
                    <a:cubicBezTo>
                      <a:pt x="2897" y="5022"/>
                      <a:pt x="2897" y="5022"/>
                      <a:pt x="2897" y="5022"/>
                    </a:cubicBezTo>
                    <a:lnTo>
                      <a:pt x="2901" y="5022"/>
                    </a:lnTo>
                    <a:lnTo>
                      <a:pt x="2901" y="5022"/>
                    </a:ln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1" y="5022"/>
                      <a:pt x="2901" y="5022"/>
                      <a:pt x="2901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cubicBezTo>
                      <a:pt x="2906" y="5022"/>
                      <a:pt x="2906" y="5022"/>
                      <a:pt x="2906" y="5022"/>
                    </a:cubicBezTo>
                    <a:lnTo>
                      <a:pt x="2906" y="5022"/>
                    </a:lnTo>
                    <a:cubicBezTo>
                      <a:pt x="2906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0" y="5022"/>
                      <a:pt x="2910" y="5022"/>
                      <a:pt x="2910" y="5022"/>
                    </a:cubicBezTo>
                    <a:lnTo>
                      <a:pt x="2910" y="5022"/>
                    </a:lnTo>
                    <a:cubicBezTo>
                      <a:pt x="2910" y="5022"/>
                      <a:pt x="2910" y="5022"/>
                      <a:pt x="2910" y="5022"/>
                    </a:cubicBezTo>
                    <a:cubicBezTo>
                      <a:pt x="2914" y="5022"/>
                      <a:pt x="2914" y="5022"/>
                      <a:pt x="2914" y="5022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4" y="5017"/>
                    </a:cubicBezTo>
                    <a:cubicBezTo>
                      <a:pt x="2914" y="5017"/>
                      <a:pt x="2914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19" y="5017"/>
                      <a:pt x="2919" y="5017"/>
                    </a:cubicBezTo>
                    <a:cubicBezTo>
                      <a:pt x="2919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3" y="5017"/>
                      <a:pt x="2923" y="5017"/>
                      <a:pt x="2923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27" y="5017"/>
                      <a:pt x="2927" y="5017"/>
                    </a:cubicBezTo>
                    <a:cubicBezTo>
                      <a:pt x="2927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lnTo>
                      <a:pt x="2932" y="5017"/>
                    </a:ln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2" y="5017"/>
                    </a:cubicBezTo>
                    <a:cubicBezTo>
                      <a:pt x="2932" y="5017"/>
                      <a:pt x="2932" y="5017"/>
                      <a:pt x="2936" y="5017"/>
                    </a:cubicBezTo>
                    <a:cubicBezTo>
                      <a:pt x="2936" y="5017"/>
                      <a:pt x="2936" y="5017"/>
                      <a:pt x="2936" y="5017"/>
                    </a:cubicBezTo>
                    <a:lnTo>
                      <a:pt x="2941" y="5017"/>
                    </a:ln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lnTo>
                      <a:pt x="2941" y="5013"/>
                    </a:lnTo>
                    <a:cubicBezTo>
                      <a:pt x="2941" y="5013"/>
                      <a:pt x="2941" y="5013"/>
                      <a:pt x="2941" y="5013"/>
                    </a:cubicBezTo>
                    <a:cubicBezTo>
                      <a:pt x="2941" y="5013"/>
                      <a:pt x="2945" y="5013"/>
                      <a:pt x="2945" y="5013"/>
                    </a:cubicBezTo>
                    <a:lnTo>
                      <a:pt x="2945" y="5013"/>
                    </a:lnTo>
                    <a:lnTo>
                      <a:pt x="2949" y="5013"/>
                    </a:lnTo>
                    <a:lnTo>
                      <a:pt x="2949" y="5013"/>
                    </a:lnTo>
                    <a:cubicBezTo>
                      <a:pt x="3014" y="5000"/>
                      <a:pt x="3084" y="4987"/>
                      <a:pt x="3149" y="4970"/>
                    </a:cubicBezTo>
                    <a:close/>
                    <a:moveTo>
                      <a:pt x="2021" y="4367"/>
                    </a:moveTo>
                    <a:cubicBezTo>
                      <a:pt x="1961" y="4350"/>
                      <a:pt x="1900" y="4328"/>
                      <a:pt x="1839" y="4306"/>
                    </a:cubicBezTo>
                    <a:cubicBezTo>
                      <a:pt x="1800" y="4293"/>
                      <a:pt x="1766" y="4276"/>
                      <a:pt x="1727" y="4259"/>
                    </a:cubicBezTo>
                    <a:lnTo>
                      <a:pt x="1471" y="4822"/>
                    </a:lnTo>
                    <a:cubicBezTo>
                      <a:pt x="1479" y="4827"/>
                      <a:pt x="1488" y="4831"/>
                      <a:pt x="1497" y="4835"/>
                    </a:cubicBezTo>
                    <a:cubicBezTo>
                      <a:pt x="1497" y="4835"/>
                      <a:pt x="1501" y="4835"/>
                      <a:pt x="1501" y="4835"/>
                    </a:cubicBezTo>
                    <a:lnTo>
                      <a:pt x="1501" y="4835"/>
                    </a:ln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1" y="4835"/>
                      <a:pt x="1501" y="4835"/>
                      <a:pt x="1501" y="4835"/>
                    </a:cubicBezTo>
                    <a:cubicBezTo>
                      <a:pt x="1505" y="4835"/>
                      <a:pt x="1505" y="4835"/>
                      <a:pt x="1505" y="4835"/>
                    </a:cubicBezTo>
                    <a:cubicBezTo>
                      <a:pt x="1505" y="4835"/>
                      <a:pt x="1505" y="4840"/>
                      <a:pt x="1505" y="4840"/>
                    </a:cubicBezTo>
                    <a:cubicBezTo>
                      <a:pt x="1505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cubicBezTo>
                      <a:pt x="1510" y="4840"/>
                      <a:pt x="1510" y="4840"/>
                      <a:pt x="1510" y="4840"/>
                    </a:cubicBezTo>
                    <a:lnTo>
                      <a:pt x="1510" y="4840"/>
                    </a:ln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cubicBezTo>
                      <a:pt x="1514" y="4840"/>
                      <a:pt x="1514" y="4840"/>
                      <a:pt x="1514" y="4840"/>
                    </a:cubicBezTo>
                    <a:lnTo>
                      <a:pt x="1514" y="4840"/>
                    </a:lnTo>
                    <a:cubicBezTo>
                      <a:pt x="1514" y="4840"/>
                      <a:pt x="1514" y="4840"/>
                      <a:pt x="1518" y="4840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18" y="4844"/>
                      <a:pt x="1518" y="4844"/>
                    </a:cubicBezTo>
                    <a:cubicBezTo>
                      <a:pt x="1518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lnTo>
                      <a:pt x="1523" y="4844"/>
                    </a:ln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3" y="4844"/>
                      <a:pt x="1523" y="4844"/>
                      <a:pt x="1523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4"/>
                      <a:pt x="1527" y="4844"/>
                      <a:pt x="1527" y="4844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27" y="4848"/>
                      <a:pt x="1527" y="4848"/>
                    </a:cubicBezTo>
                    <a:cubicBezTo>
                      <a:pt x="1527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cubicBezTo>
                      <a:pt x="1531" y="4848"/>
                      <a:pt x="1531" y="4848"/>
                      <a:pt x="1531" y="4848"/>
                    </a:cubicBezTo>
                    <a:lnTo>
                      <a:pt x="1536" y="4848"/>
                    </a:ln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48"/>
                    </a:cubicBezTo>
                    <a:cubicBezTo>
                      <a:pt x="1536" y="4848"/>
                      <a:pt x="1536" y="4848"/>
                      <a:pt x="1536" y="4853"/>
                    </a:cubicBezTo>
                    <a:cubicBezTo>
                      <a:pt x="1536" y="4853"/>
                      <a:pt x="1536" y="4853"/>
                      <a:pt x="1536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0" y="4853"/>
                    </a:cubicBezTo>
                    <a:cubicBezTo>
                      <a:pt x="1540" y="4853"/>
                      <a:pt x="1540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4" y="4853"/>
                    </a:cubicBezTo>
                    <a:cubicBezTo>
                      <a:pt x="1544" y="4853"/>
                      <a:pt x="1544" y="4853"/>
                      <a:pt x="1549" y="4853"/>
                    </a:cubicBezTo>
                    <a:lnTo>
                      <a:pt x="1549" y="4853"/>
                    </a:lnTo>
                    <a:cubicBezTo>
                      <a:pt x="1549" y="4857"/>
                      <a:pt x="1549" y="4857"/>
                      <a:pt x="1549" y="4857"/>
                    </a:cubicBezTo>
                    <a:cubicBezTo>
                      <a:pt x="1549" y="4857"/>
                      <a:pt x="1549" y="4857"/>
                      <a:pt x="1549" y="4857"/>
                    </a:cubicBezTo>
                    <a:lnTo>
                      <a:pt x="1549" y="4857"/>
                    </a:lnTo>
                    <a:lnTo>
                      <a:pt x="1549" y="4857"/>
                    </a:ln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cubicBezTo>
                      <a:pt x="1553" y="4857"/>
                      <a:pt x="1553" y="4857"/>
                      <a:pt x="1553" y="4857"/>
                    </a:cubicBezTo>
                    <a:lnTo>
                      <a:pt x="1553" y="4857"/>
                    </a:lnTo>
                    <a:cubicBezTo>
                      <a:pt x="1557" y="4857"/>
                      <a:pt x="1557" y="4857"/>
                      <a:pt x="1557" y="4861"/>
                    </a:cubicBezTo>
                    <a:cubicBezTo>
                      <a:pt x="1557" y="4861"/>
                      <a:pt x="1557" y="4861"/>
                      <a:pt x="1557" y="4861"/>
                    </a:cubicBezTo>
                    <a:cubicBezTo>
                      <a:pt x="1557" y="4861"/>
                      <a:pt x="1557" y="4861"/>
                      <a:pt x="1562" y="4861"/>
                    </a:cubicBezTo>
                    <a:lnTo>
                      <a:pt x="1562" y="4861"/>
                    </a:ln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2" y="4861"/>
                      <a:pt x="1562" y="4861"/>
                      <a:pt x="1562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66" y="4861"/>
                      <a:pt x="1566" y="4861"/>
                      <a:pt x="1566" y="4861"/>
                    </a:cubicBezTo>
                    <a:cubicBezTo>
                      <a:pt x="1570" y="4861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0" y="4866"/>
                    </a:cubicBezTo>
                    <a:cubicBezTo>
                      <a:pt x="1570" y="4866"/>
                      <a:pt x="1570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5" y="4866"/>
                    </a:cubicBezTo>
                    <a:cubicBezTo>
                      <a:pt x="1575" y="4866"/>
                      <a:pt x="1575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66"/>
                      <a:pt x="1579" y="4866"/>
                      <a:pt x="1579" y="4866"/>
                    </a:cubicBezTo>
                    <a:cubicBezTo>
                      <a:pt x="1579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3" y="4870"/>
                      <a:pt x="1583" y="4870"/>
                    </a:cubicBezTo>
                    <a:cubicBezTo>
                      <a:pt x="1583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88" y="4870"/>
                    </a:cubicBezTo>
                    <a:lnTo>
                      <a:pt x="1588" y="4870"/>
                    </a:lnTo>
                    <a:cubicBezTo>
                      <a:pt x="1588" y="4870"/>
                      <a:pt x="1588" y="4870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lnTo>
                      <a:pt x="1592" y="4874"/>
                    </a:lnTo>
                    <a:cubicBezTo>
                      <a:pt x="1592" y="4874"/>
                      <a:pt x="1592" y="4874"/>
                      <a:pt x="1592" y="4874"/>
                    </a:cubicBezTo>
                    <a:cubicBezTo>
                      <a:pt x="1592" y="4874"/>
                      <a:pt x="1596" y="4874"/>
                      <a:pt x="1596" y="4874"/>
                    </a:cubicBezTo>
                    <a:cubicBezTo>
                      <a:pt x="1596" y="4874"/>
                      <a:pt x="1596" y="4874"/>
                      <a:pt x="1596" y="4874"/>
                    </a:cubicBezTo>
                    <a:lnTo>
                      <a:pt x="1596" y="4874"/>
                    </a:ln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4"/>
                      <a:pt x="1601" y="4874"/>
                    </a:cubicBezTo>
                    <a:cubicBezTo>
                      <a:pt x="1601" y="4874"/>
                      <a:pt x="1601" y="4879"/>
                      <a:pt x="1601" y="4879"/>
                    </a:cubicBezTo>
                    <a:cubicBezTo>
                      <a:pt x="1601" y="4879"/>
                      <a:pt x="1601" y="4879"/>
                      <a:pt x="1601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lnTo>
                      <a:pt x="1605" y="4879"/>
                    </a:lnTo>
                    <a:cubicBezTo>
                      <a:pt x="1605" y="4879"/>
                      <a:pt x="1605" y="4879"/>
                      <a:pt x="1605" y="4879"/>
                    </a:cubicBezTo>
                    <a:cubicBezTo>
                      <a:pt x="1605" y="4879"/>
                      <a:pt x="1605" y="4879"/>
                      <a:pt x="1609" y="4879"/>
                    </a:cubicBezTo>
                    <a:lnTo>
                      <a:pt x="1609" y="4879"/>
                    </a:ln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cubicBezTo>
                      <a:pt x="1609" y="4879"/>
                      <a:pt x="1609" y="4879"/>
                      <a:pt x="1609" y="4879"/>
                    </a:cubicBezTo>
                    <a:lnTo>
                      <a:pt x="1609" y="4879"/>
                    </a:lnTo>
                    <a:lnTo>
                      <a:pt x="1614" y="4883"/>
                    </a:ln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4" y="4883"/>
                      <a:pt x="1614" y="4883"/>
                    </a:cubicBezTo>
                    <a:cubicBezTo>
                      <a:pt x="1614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18" y="4883"/>
                      <a:pt x="1618" y="4883"/>
                    </a:cubicBezTo>
                    <a:cubicBezTo>
                      <a:pt x="1618" y="4883"/>
                      <a:pt x="1622" y="4883"/>
                      <a:pt x="1622" y="4883"/>
                    </a:cubicBezTo>
                    <a:lnTo>
                      <a:pt x="1622" y="4883"/>
                    </a:lnTo>
                    <a:cubicBezTo>
                      <a:pt x="1622" y="4883"/>
                      <a:pt x="1622" y="4883"/>
                      <a:pt x="1622" y="4883"/>
                    </a:cubicBezTo>
                    <a:cubicBezTo>
                      <a:pt x="1622" y="4887"/>
                      <a:pt x="1622" y="4887"/>
                      <a:pt x="1627" y="4887"/>
                    </a:cubicBezTo>
                    <a:lnTo>
                      <a:pt x="1627" y="4887"/>
                    </a:ln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27" y="4887"/>
                      <a:pt x="1627" y="4887"/>
                    </a:cubicBezTo>
                    <a:cubicBezTo>
                      <a:pt x="1627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1" y="4887"/>
                      <a:pt x="1631" y="4887"/>
                      <a:pt x="1631" y="4887"/>
                    </a:cubicBezTo>
                    <a:lnTo>
                      <a:pt x="1631" y="4887"/>
                    </a:lnTo>
                    <a:cubicBezTo>
                      <a:pt x="1631" y="4887"/>
                      <a:pt x="1631" y="4887"/>
                      <a:pt x="1631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87"/>
                      <a:pt x="1635" y="4887"/>
                      <a:pt x="1635" y="4887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35" y="4892"/>
                    </a:cubicBezTo>
                    <a:cubicBezTo>
                      <a:pt x="1635" y="4892"/>
                      <a:pt x="1635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0" y="4892"/>
                    </a:lnTo>
                    <a:cubicBezTo>
                      <a:pt x="1640" y="4892"/>
                      <a:pt x="1640" y="4892"/>
                      <a:pt x="1640" y="4892"/>
                    </a:cubicBezTo>
                    <a:cubicBezTo>
                      <a:pt x="1640" y="4892"/>
                      <a:pt x="1640" y="4892"/>
                      <a:pt x="1640" y="4892"/>
                    </a:cubicBezTo>
                    <a:lnTo>
                      <a:pt x="1644" y="4892"/>
                    </a:ln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4" y="4892"/>
                    </a:cubicBezTo>
                    <a:cubicBezTo>
                      <a:pt x="1644" y="4892"/>
                      <a:pt x="1644" y="4892"/>
                      <a:pt x="1648" y="4892"/>
                    </a:cubicBezTo>
                    <a:cubicBezTo>
                      <a:pt x="1648" y="4892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48" y="4896"/>
                      <a:pt x="1648" y="4896"/>
                    </a:cubicBezTo>
                    <a:cubicBezTo>
                      <a:pt x="1648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cubicBezTo>
                      <a:pt x="1653" y="4896"/>
                      <a:pt x="1653" y="4896"/>
                      <a:pt x="1653" y="4896"/>
                    </a:cubicBezTo>
                    <a:lnTo>
                      <a:pt x="1653" y="4896"/>
                    </a:lnTo>
                    <a:cubicBezTo>
                      <a:pt x="1653" y="4896"/>
                      <a:pt x="1653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896"/>
                      <a:pt x="1657" y="4896"/>
                      <a:pt x="1657" y="4896"/>
                    </a:cubicBezTo>
                    <a:lnTo>
                      <a:pt x="1657" y="4896"/>
                    </a:lnTo>
                    <a:cubicBezTo>
                      <a:pt x="1657" y="4896"/>
                      <a:pt x="1657" y="4896"/>
                      <a:pt x="1657" y="4896"/>
                    </a:cubicBezTo>
                    <a:cubicBezTo>
                      <a:pt x="1657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1" y="4900"/>
                      <a:pt x="1661" y="4900"/>
                      <a:pt x="1661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66" y="4900"/>
                    </a:cubicBezTo>
                    <a:lnTo>
                      <a:pt x="1666" y="4900"/>
                    </a:lnTo>
                    <a:cubicBezTo>
                      <a:pt x="1666" y="4900"/>
                      <a:pt x="1666" y="4900"/>
                      <a:pt x="1666" y="4900"/>
                    </a:cubicBezTo>
                    <a:cubicBezTo>
                      <a:pt x="1666" y="4900"/>
                      <a:pt x="1666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0"/>
                      <a:pt x="1670" y="4900"/>
                      <a:pt x="1670" y="4900"/>
                    </a:cubicBezTo>
                    <a:cubicBezTo>
                      <a:pt x="1670" y="4905"/>
                      <a:pt x="1670" y="4905"/>
                      <a:pt x="1670" y="4905"/>
                    </a:cubicBezTo>
                    <a:lnTo>
                      <a:pt x="1674" y="4905"/>
                    </a:ln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4" y="4905"/>
                      <a:pt x="1674" y="4905"/>
                      <a:pt x="1674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79" y="4905"/>
                      <a:pt x="1679" y="4905"/>
                    </a:cubicBezTo>
                    <a:cubicBezTo>
                      <a:pt x="1679" y="4905"/>
                      <a:pt x="1683" y="4905"/>
                      <a:pt x="1683" y="4905"/>
                    </a:cubicBezTo>
                    <a:cubicBezTo>
                      <a:pt x="1683" y="4905"/>
                      <a:pt x="1683" y="4905"/>
                      <a:pt x="1683" y="4905"/>
                    </a:cubicBezTo>
                    <a:lnTo>
                      <a:pt x="1683" y="4909"/>
                    </a:ln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3" y="4909"/>
                      <a:pt x="1683" y="4909"/>
                      <a:pt x="1683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87" y="4909"/>
                    </a:cubicBezTo>
                    <a:cubicBezTo>
                      <a:pt x="1687" y="4909"/>
                      <a:pt x="1687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2" y="4909"/>
                      <a:pt x="1692" y="4909"/>
                    </a:cubicBezTo>
                    <a:cubicBezTo>
                      <a:pt x="1692" y="4909"/>
                      <a:pt x="1696" y="4909"/>
                      <a:pt x="1696" y="4909"/>
                    </a:cubicBezTo>
                    <a:cubicBezTo>
                      <a:pt x="1696" y="4909"/>
                      <a:pt x="1696" y="4909"/>
                      <a:pt x="1696" y="4909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696" y="4913"/>
                    </a:cubicBezTo>
                    <a:cubicBezTo>
                      <a:pt x="1696" y="4913"/>
                      <a:pt x="1696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0" y="4913"/>
                      <a:pt x="1700" y="4913"/>
                    </a:cubicBezTo>
                    <a:cubicBezTo>
                      <a:pt x="1700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lnTo>
                      <a:pt x="1705" y="4913"/>
                    </a:lnTo>
                    <a:cubicBezTo>
                      <a:pt x="1705" y="4913"/>
                      <a:pt x="1705" y="4913"/>
                      <a:pt x="1705" y="4913"/>
                    </a:cubicBezTo>
                    <a:cubicBezTo>
                      <a:pt x="1709" y="4913"/>
                      <a:pt x="1709" y="4913"/>
                      <a:pt x="1709" y="4913"/>
                    </a:cubicBezTo>
                    <a:lnTo>
                      <a:pt x="1709" y="4913"/>
                    </a:ln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09" y="4918"/>
                      <a:pt x="1709" y="4918"/>
                      <a:pt x="1709" y="4918"/>
                    </a:cubicBezTo>
                    <a:cubicBezTo>
                      <a:pt x="1718" y="4918"/>
                      <a:pt x="1722" y="4922"/>
                      <a:pt x="1731" y="4922"/>
                    </a:cubicBezTo>
                    <a:cubicBezTo>
                      <a:pt x="1731" y="4922"/>
                      <a:pt x="1731" y="4922"/>
                      <a:pt x="1731" y="4922"/>
                    </a:cubicBezTo>
                    <a:lnTo>
                      <a:pt x="1731" y="4922"/>
                    </a:lnTo>
                    <a:cubicBezTo>
                      <a:pt x="1731" y="4922"/>
                      <a:pt x="1735" y="4922"/>
                      <a:pt x="1735" y="4922"/>
                    </a:cubicBezTo>
                    <a:lnTo>
                      <a:pt x="1735" y="4922"/>
                    </a:lnTo>
                    <a:cubicBezTo>
                      <a:pt x="1735" y="4926"/>
                      <a:pt x="1735" y="4926"/>
                      <a:pt x="1735" y="4926"/>
                    </a:cubicBezTo>
                    <a:lnTo>
                      <a:pt x="1735" y="4926"/>
                    </a:lnTo>
                    <a:cubicBezTo>
                      <a:pt x="1735" y="4926"/>
                      <a:pt x="1735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lnTo>
                      <a:pt x="1740" y="4926"/>
                    </a:lnTo>
                    <a:cubicBezTo>
                      <a:pt x="1740" y="4926"/>
                      <a:pt x="1740" y="4926"/>
                      <a:pt x="1740" y="4926"/>
                    </a:cubicBezTo>
                    <a:cubicBezTo>
                      <a:pt x="1779" y="4939"/>
                      <a:pt x="1818" y="4952"/>
                      <a:pt x="1861" y="4961"/>
                    </a:cubicBezTo>
                    <a:close/>
                    <a:moveTo>
                      <a:pt x="972" y="3647"/>
                    </a:moveTo>
                    <a:lnTo>
                      <a:pt x="473" y="4011"/>
                    </a:lnTo>
                    <a:cubicBezTo>
                      <a:pt x="552" y="4120"/>
                      <a:pt x="643" y="4224"/>
                      <a:pt x="738" y="4319"/>
                    </a:cubicBezTo>
                    <a:lnTo>
                      <a:pt x="738" y="4319"/>
                    </a:lnTo>
                    <a:lnTo>
                      <a:pt x="742" y="4319"/>
                    </a:lnTo>
                    <a:lnTo>
                      <a:pt x="1176" y="3881"/>
                    </a:lnTo>
                    <a:cubicBezTo>
                      <a:pt x="1102" y="3808"/>
                      <a:pt x="1033" y="3730"/>
                      <a:pt x="972" y="3647"/>
                    </a:cubicBezTo>
                    <a:close/>
                    <a:moveTo>
                      <a:pt x="612" y="2737"/>
                    </a:moveTo>
                    <a:lnTo>
                      <a:pt x="1" y="2810"/>
                    </a:lnTo>
                    <a:cubicBezTo>
                      <a:pt x="5" y="2832"/>
                      <a:pt x="5" y="2858"/>
                      <a:pt x="10" y="2880"/>
                    </a:cubicBezTo>
                    <a:lnTo>
                      <a:pt x="10" y="2880"/>
                    </a:lnTo>
                    <a:cubicBezTo>
                      <a:pt x="10" y="2884"/>
                      <a:pt x="10" y="2884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cubicBezTo>
                      <a:pt x="10" y="2889"/>
                      <a:pt x="10" y="2889"/>
                      <a:pt x="10" y="2889"/>
                    </a:cubicBezTo>
                    <a:lnTo>
                      <a:pt x="10" y="2889"/>
                    </a:lnTo>
                    <a:lnTo>
                      <a:pt x="10" y="2893"/>
                    </a:lnTo>
                    <a:cubicBezTo>
                      <a:pt x="10" y="2893"/>
                      <a:pt x="10" y="2893"/>
                      <a:pt x="10" y="2893"/>
                    </a:cubicBezTo>
                    <a:cubicBezTo>
                      <a:pt x="10" y="2893"/>
                      <a:pt x="10" y="2893"/>
                      <a:pt x="10" y="2893"/>
                    </a:cubicBezTo>
                    <a:lnTo>
                      <a:pt x="10" y="2893"/>
                    </a:lnTo>
                    <a:cubicBezTo>
                      <a:pt x="14" y="2893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897"/>
                      <a:pt x="14" y="2897"/>
                      <a:pt x="14" y="2897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2"/>
                      <a:pt x="14" y="2902"/>
                      <a:pt x="14" y="2902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06"/>
                      <a:pt x="14" y="2906"/>
                      <a:pt x="14" y="2906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0"/>
                      <a:pt x="14" y="2910"/>
                      <a:pt x="14" y="2910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5"/>
                      <a:pt x="14" y="2915"/>
                    </a:cubicBezTo>
                    <a:cubicBezTo>
                      <a:pt x="14" y="2915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19"/>
                    </a:cubicBezTo>
                    <a:cubicBezTo>
                      <a:pt x="14" y="2919"/>
                      <a:pt x="14" y="2919"/>
                      <a:pt x="14" y="2923"/>
                    </a:cubicBezTo>
                    <a:lnTo>
                      <a:pt x="18" y="2923"/>
                    </a:lnTo>
                    <a:cubicBezTo>
                      <a:pt x="18" y="2923"/>
                      <a:pt x="18" y="2923"/>
                      <a:pt x="18" y="2923"/>
                    </a:cubicBezTo>
                    <a:lnTo>
                      <a:pt x="18" y="2923"/>
                    </a:lnTo>
                    <a:cubicBezTo>
                      <a:pt x="18" y="2923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28"/>
                      <a:pt x="18" y="2928"/>
                      <a:pt x="18" y="2928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cubicBezTo>
                      <a:pt x="18" y="2932"/>
                      <a:pt x="18" y="2932"/>
                      <a:pt x="18" y="2932"/>
                    </a:cubicBezTo>
                    <a:lnTo>
                      <a:pt x="18" y="2932"/>
                    </a:lnTo>
                    <a:cubicBezTo>
                      <a:pt x="18" y="2936"/>
                      <a:pt x="18" y="2936"/>
                      <a:pt x="18" y="2936"/>
                    </a:cubicBezTo>
                    <a:lnTo>
                      <a:pt x="18" y="2936"/>
                    </a:lnTo>
                    <a:cubicBezTo>
                      <a:pt x="18" y="2936"/>
                      <a:pt x="18" y="2936"/>
                      <a:pt x="18" y="2936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1"/>
                      <a:pt x="18" y="2941"/>
                      <a:pt x="18" y="2941"/>
                    </a:cubicBezTo>
                    <a:cubicBezTo>
                      <a:pt x="18" y="2945"/>
                      <a:pt x="18" y="2945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49"/>
                    </a:cubicBezTo>
                    <a:lnTo>
                      <a:pt x="23" y="2949"/>
                    </a:lnTo>
                    <a:cubicBezTo>
                      <a:pt x="23" y="2949"/>
                      <a:pt x="23" y="2949"/>
                      <a:pt x="23" y="2954"/>
                    </a:cubicBezTo>
                    <a:cubicBezTo>
                      <a:pt x="23" y="2954"/>
                      <a:pt x="23" y="2954"/>
                      <a:pt x="23" y="2954"/>
                    </a:cubicBezTo>
                    <a:cubicBezTo>
                      <a:pt x="23" y="2954"/>
                      <a:pt x="23" y="2958"/>
                      <a:pt x="23" y="2958"/>
                    </a:cubicBezTo>
                    <a:lnTo>
                      <a:pt x="23" y="2958"/>
                    </a:lnTo>
                    <a:cubicBezTo>
                      <a:pt x="23" y="2962"/>
                      <a:pt x="23" y="2967"/>
                      <a:pt x="23" y="2971"/>
                    </a:cubicBezTo>
                    <a:lnTo>
                      <a:pt x="23" y="2971"/>
                    </a:lnTo>
                    <a:cubicBezTo>
                      <a:pt x="31" y="3001"/>
                      <a:pt x="36" y="3027"/>
                      <a:pt x="44" y="3058"/>
                    </a:cubicBezTo>
                    <a:lnTo>
                      <a:pt x="44" y="3058"/>
                    </a:lnTo>
                    <a:cubicBezTo>
                      <a:pt x="44" y="3058"/>
                      <a:pt x="44" y="3058"/>
                      <a:pt x="44" y="3062"/>
                    </a:cubicBezTo>
                    <a:cubicBezTo>
                      <a:pt x="44" y="3062"/>
                      <a:pt x="44" y="3066"/>
                      <a:pt x="44" y="3066"/>
                    </a:cubicBezTo>
                    <a:lnTo>
                      <a:pt x="44" y="3066"/>
                    </a:ln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66"/>
                      <a:pt x="44" y="3066"/>
                      <a:pt x="44" y="3066"/>
                    </a:cubicBezTo>
                    <a:cubicBezTo>
                      <a:pt x="44" y="3071"/>
                      <a:pt x="44" y="3071"/>
                      <a:pt x="44" y="3071"/>
                    </a:cubicBezTo>
                    <a:lnTo>
                      <a:pt x="44" y="3071"/>
                    </a:lnTo>
                    <a:cubicBezTo>
                      <a:pt x="44" y="3071"/>
                      <a:pt x="44" y="3075"/>
                      <a:pt x="44" y="3075"/>
                    </a:cubicBezTo>
                    <a:cubicBezTo>
                      <a:pt x="44" y="3075"/>
                      <a:pt x="44" y="3075"/>
                      <a:pt x="49" y="3075"/>
                    </a:cubicBezTo>
                    <a:cubicBezTo>
                      <a:pt x="49" y="3075"/>
                      <a:pt x="49" y="3075"/>
                      <a:pt x="49" y="3075"/>
                    </a:cubicBezTo>
                    <a:cubicBezTo>
                      <a:pt x="49" y="3079"/>
                      <a:pt x="49" y="3079"/>
                      <a:pt x="49" y="3079"/>
                    </a:cubicBez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79"/>
                      <a:pt x="49" y="3079"/>
                      <a:pt x="49" y="3079"/>
                    </a:cubicBezTo>
                    <a:lnTo>
                      <a:pt x="49" y="3079"/>
                    </a:ln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4"/>
                      <a:pt x="49" y="3084"/>
                    </a:cubicBezTo>
                    <a:cubicBezTo>
                      <a:pt x="49" y="3084"/>
                      <a:pt x="49" y="3088"/>
                      <a:pt x="49" y="3088"/>
                    </a:cubicBezTo>
                    <a:lnTo>
                      <a:pt x="49" y="3088"/>
                    </a:ln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88"/>
                      <a:pt x="49" y="3088"/>
                    </a:cubicBezTo>
                    <a:cubicBezTo>
                      <a:pt x="49" y="3088"/>
                      <a:pt x="49" y="3092"/>
                      <a:pt x="49" y="3092"/>
                    </a:cubicBezTo>
                    <a:cubicBezTo>
                      <a:pt x="49" y="3092"/>
                      <a:pt x="49" y="3092"/>
                      <a:pt x="49" y="3092"/>
                    </a:cubicBezTo>
                    <a:cubicBezTo>
                      <a:pt x="49" y="3092"/>
                      <a:pt x="53" y="3092"/>
                      <a:pt x="53" y="3092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097"/>
                    </a:cubicBezTo>
                    <a:cubicBezTo>
                      <a:pt x="53" y="3097"/>
                      <a:pt x="53" y="3097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1"/>
                      <a:pt x="53" y="3101"/>
                      <a:pt x="53" y="3101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cubicBezTo>
                      <a:pt x="53" y="3105"/>
                      <a:pt x="53" y="3105"/>
                      <a:pt x="53" y="3105"/>
                    </a:cubicBezTo>
                    <a:lnTo>
                      <a:pt x="53" y="3105"/>
                    </a:lnTo>
                    <a:lnTo>
                      <a:pt x="53" y="3110"/>
                    </a:lnTo>
                    <a:lnTo>
                      <a:pt x="53" y="3110"/>
                    </a:lnTo>
                    <a:lnTo>
                      <a:pt x="53" y="3110"/>
                    </a:lnTo>
                    <a:cubicBezTo>
                      <a:pt x="53" y="3110"/>
                      <a:pt x="53" y="3110"/>
                      <a:pt x="53" y="3110"/>
                    </a:cubicBezTo>
                    <a:cubicBezTo>
                      <a:pt x="53" y="3110"/>
                      <a:pt x="53" y="3110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4"/>
                      <a:pt x="57" y="3114"/>
                    </a:cubicBezTo>
                    <a:cubicBezTo>
                      <a:pt x="57" y="3114"/>
                      <a:pt x="57" y="3118"/>
                      <a:pt x="57" y="3118"/>
                    </a:cubicBezTo>
                    <a:cubicBezTo>
                      <a:pt x="57" y="3118"/>
                      <a:pt x="57" y="3118"/>
                      <a:pt x="57" y="3118"/>
                    </a:cubicBezTo>
                    <a:lnTo>
                      <a:pt x="57" y="3118"/>
                    </a:lnTo>
                    <a:cubicBezTo>
                      <a:pt x="57" y="3118"/>
                      <a:pt x="57" y="3118"/>
                      <a:pt x="57" y="3118"/>
                    </a:cubicBezTo>
                    <a:cubicBezTo>
                      <a:pt x="57" y="3118"/>
                      <a:pt x="57" y="3123"/>
                      <a:pt x="57" y="3123"/>
                    </a:cubicBezTo>
                    <a:lnTo>
                      <a:pt x="57" y="3123"/>
                    </a:lnTo>
                    <a:cubicBezTo>
                      <a:pt x="57" y="3123"/>
                      <a:pt x="57" y="3123"/>
                      <a:pt x="57" y="3123"/>
                    </a:cubicBezTo>
                    <a:cubicBezTo>
                      <a:pt x="57" y="3123"/>
                      <a:pt x="57" y="3123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cubicBezTo>
                      <a:pt x="57" y="3127"/>
                      <a:pt x="57" y="3127"/>
                      <a:pt x="57" y="3127"/>
                    </a:cubicBezTo>
                    <a:lnTo>
                      <a:pt x="57" y="3127"/>
                    </a:lnTo>
                    <a:cubicBezTo>
                      <a:pt x="57" y="3127"/>
                      <a:pt x="57" y="3127"/>
                      <a:pt x="57" y="3127"/>
                    </a:cubicBezTo>
                    <a:cubicBezTo>
                      <a:pt x="62" y="3131"/>
                      <a:pt x="62" y="3131"/>
                      <a:pt x="62" y="3136"/>
                    </a:cubicBezTo>
                    <a:lnTo>
                      <a:pt x="62" y="3136"/>
                    </a:lnTo>
                    <a:cubicBezTo>
                      <a:pt x="66" y="3162"/>
                      <a:pt x="75" y="3188"/>
                      <a:pt x="83" y="3214"/>
                    </a:cubicBezTo>
                    <a:lnTo>
                      <a:pt x="673" y="3040"/>
                    </a:lnTo>
                    <a:cubicBezTo>
                      <a:pt x="647" y="2941"/>
                      <a:pt x="625" y="2841"/>
                      <a:pt x="612" y="2737"/>
                    </a:cubicBezTo>
                    <a:close/>
                    <a:moveTo>
                      <a:pt x="179" y="1536"/>
                    </a:moveTo>
                    <a:cubicBezTo>
                      <a:pt x="174" y="1540"/>
                      <a:pt x="174" y="1544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49"/>
                      <a:pt x="170" y="1549"/>
                    </a:cubicBezTo>
                    <a:cubicBezTo>
                      <a:pt x="170" y="1549"/>
                      <a:pt x="170" y="1553"/>
                      <a:pt x="170" y="1553"/>
                    </a:cubicBezTo>
                    <a:cubicBezTo>
                      <a:pt x="170" y="1553"/>
                      <a:pt x="170" y="1553"/>
                      <a:pt x="170" y="1553"/>
                    </a:cubicBezTo>
                    <a:cubicBezTo>
                      <a:pt x="166" y="1570"/>
                      <a:pt x="157" y="1583"/>
                      <a:pt x="153" y="1601"/>
                    </a:cubicBezTo>
                    <a:cubicBezTo>
                      <a:pt x="153" y="1601"/>
                      <a:pt x="153" y="1601"/>
                      <a:pt x="153" y="1601"/>
                    </a:cubicBezTo>
                    <a:cubicBezTo>
                      <a:pt x="153" y="1601"/>
                      <a:pt x="153" y="1601"/>
                      <a:pt x="148" y="1605"/>
                    </a:cubicBezTo>
                    <a:lnTo>
                      <a:pt x="148" y="1605"/>
                    </a:lnTo>
                    <a:lnTo>
                      <a:pt x="148" y="1605"/>
                    </a:ln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05"/>
                    </a:cubicBezTo>
                    <a:cubicBezTo>
                      <a:pt x="148" y="1605"/>
                      <a:pt x="148" y="1605"/>
                      <a:pt x="148" y="1610"/>
                    </a:cubicBezTo>
                    <a:lnTo>
                      <a:pt x="148" y="1610"/>
                    </a:lnTo>
                    <a:lnTo>
                      <a:pt x="148" y="1610"/>
                    </a:lnTo>
                    <a:cubicBezTo>
                      <a:pt x="148" y="1610"/>
                      <a:pt x="148" y="1610"/>
                      <a:pt x="148" y="1610"/>
                    </a:cubicBezTo>
                    <a:lnTo>
                      <a:pt x="148" y="1614"/>
                    </a:lnTo>
                    <a:lnTo>
                      <a:pt x="148" y="1614"/>
                    </a:lnTo>
                    <a:cubicBezTo>
                      <a:pt x="148" y="1614"/>
                      <a:pt x="148" y="1614"/>
                      <a:pt x="148" y="1614"/>
                    </a:cubicBezTo>
                    <a:cubicBezTo>
                      <a:pt x="144" y="1614"/>
                      <a:pt x="144" y="1614"/>
                      <a:pt x="144" y="1614"/>
                    </a:cubicBezTo>
                    <a:cubicBezTo>
                      <a:pt x="144" y="1614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18"/>
                    </a:cubicBezTo>
                    <a:cubicBezTo>
                      <a:pt x="144" y="1618"/>
                      <a:pt x="144" y="1618"/>
                      <a:pt x="144" y="1623"/>
                    </a:cubicBezTo>
                    <a:cubicBezTo>
                      <a:pt x="144" y="1623"/>
                      <a:pt x="144" y="1623"/>
                      <a:pt x="144" y="1623"/>
                    </a:cubicBezTo>
                    <a:lnTo>
                      <a:pt x="144" y="1623"/>
                    </a:lnTo>
                    <a:lnTo>
                      <a:pt x="144" y="1623"/>
                    </a:lnTo>
                    <a:lnTo>
                      <a:pt x="144" y="1623"/>
                    </a:lnTo>
                    <a:cubicBezTo>
                      <a:pt x="144" y="1623"/>
                      <a:pt x="144" y="1623"/>
                      <a:pt x="144" y="1627"/>
                    </a:cubicBezTo>
                    <a:cubicBezTo>
                      <a:pt x="144" y="1627"/>
                      <a:pt x="144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27"/>
                      <a:pt x="140" y="1627"/>
                      <a:pt x="140" y="1627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1"/>
                      <a:pt x="140" y="1631"/>
                    </a:cubicBezTo>
                    <a:cubicBezTo>
                      <a:pt x="140" y="1631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cubicBezTo>
                      <a:pt x="140" y="1636"/>
                      <a:pt x="140" y="1636"/>
                      <a:pt x="140" y="1636"/>
                    </a:cubicBezTo>
                    <a:lnTo>
                      <a:pt x="140" y="1636"/>
                    </a:lnTo>
                    <a:cubicBezTo>
                      <a:pt x="140" y="1636"/>
                      <a:pt x="140" y="1636"/>
                      <a:pt x="140" y="1640"/>
                    </a:cubicBezTo>
                    <a:cubicBezTo>
                      <a:pt x="140" y="1640"/>
                      <a:pt x="140" y="1640"/>
                      <a:pt x="140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0"/>
                      <a:pt x="135" y="1640"/>
                      <a:pt x="135" y="1640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4"/>
                      <a:pt x="135" y="1644"/>
                    </a:cubicBezTo>
                    <a:cubicBezTo>
                      <a:pt x="135" y="1644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cubicBezTo>
                      <a:pt x="135" y="1649"/>
                      <a:pt x="135" y="1649"/>
                      <a:pt x="135" y="1649"/>
                    </a:cubicBezTo>
                    <a:lnTo>
                      <a:pt x="135" y="1649"/>
                    </a:lnTo>
                    <a:cubicBezTo>
                      <a:pt x="131" y="1649"/>
                      <a:pt x="131" y="1649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3"/>
                      <a:pt x="131" y="1653"/>
                      <a:pt x="131" y="1653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cubicBezTo>
                      <a:pt x="131" y="1657"/>
                      <a:pt x="131" y="1657"/>
                      <a:pt x="131" y="1657"/>
                    </a:cubicBezTo>
                    <a:lnTo>
                      <a:pt x="131" y="1657"/>
                    </a:ln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31" y="1662"/>
                      <a:pt x="131" y="1662"/>
                    </a:cubicBezTo>
                    <a:cubicBezTo>
                      <a:pt x="131" y="1662"/>
                      <a:pt x="127" y="1662"/>
                      <a:pt x="127" y="1662"/>
                    </a:cubicBezTo>
                    <a:cubicBezTo>
                      <a:pt x="127" y="1662"/>
                      <a:pt x="127" y="1662"/>
                      <a:pt x="127" y="1662"/>
                    </a:cubicBezTo>
                    <a:cubicBezTo>
                      <a:pt x="127" y="1662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cubicBezTo>
                      <a:pt x="127" y="1666"/>
                      <a:pt x="127" y="1666"/>
                      <a:pt x="127" y="1666"/>
                    </a:cubicBezTo>
                    <a:lnTo>
                      <a:pt x="127" y="1666"/>
                    </a:lnTo>
                    <a:cubicBezTo>
                      <a:pt x="127" y="1666"/>
                      <a:pt x="127" y="1666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0"/>
                      <a:pt x="127" y="1670"/>
                      <a:pt x="127" y="1670"/>
                    </a:cubicBezTo>
                    <a:cubicBezTo>
                      <a:pt x="127" y="1675"/>
                      <a:pt x="127" y="1675"/>
                      <a:pt x="127" y="1675"/>
                    </a:cubicBezTo>
                    <a:cubicBezTo>
                      <a:pt x="127" y="1675"/>
                      <a:pt x="127" y="1675"/>
                      <a:pt x="127" y="1675"/>
                    </a:cubicBezTo>
                    <a:lnTo>
                      <a:pt x="122" y="1675"/>
                    </a:ln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5"/>
                      <a:pt x="122" y="1675"/>
                      <a:pt x="122" y="1675"/>
                    </a:cubicBezTo>
                    <a:cubicBezTo>
                      <a:pt x="122" y="1679"/>
                      <a:pt x="122" y="1679"/>
                      <a:pt x="122" y="1679"/>
                    </a:cubicBezTo>
                    <a:lnTo>
                      <a:pt x="122" y="1679"/>
                    </a:ln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79"/>
                      <a:pt x="122" y="1679"/>
                    </a:cubicBezTo>
                    <a:cubicBezTo>
                      <a:pt x="122" y="1679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3"/>
                    </a:cubicBezTo>
                    <a:cubicBezTo>
                      <a:pt x="122" y="1683"/>
                      <a:pt x="122" y="1683"/>
                      <a:pt x="122" y="1688"/>
                    </a:cubicBezTo>
                    <a:lnTo>
                      <a:pt x="122" y="1688"/>
                    </a:lnTo>
                    <a:cubicBezTo>
                      <a:pt x="122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88"/>
                    </a:cubicBezTo>
                    <a:cubicBezTo>
                      <a:pt x="118" y="1688"/>
                      <a:pt x="118" y="1688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2"/>
                      <a:pt x="118" y="1692"/>
                      <a:pt x="118" y="1692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696"/>
                      <a:pt x="118" y="1696"/>
                      <a:pt x="118" y="1696"/>
                    </a:cubicBezTo>
                    <a:cubicBezTo>
                      <a:pt x="118" y="1701"/>
                      <a:pt x="118" y="1701"/>
                      <a:pt x="118" y="1701"/>
                    </a:cubicBezTo>
                    <a:cubicBezTo>
                      <a:pt x="118" y="1701"/>
                      <a:pt x="118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1"/>
                    </a:cubicBezTo>
                    <a:cubicBezTo>
                      <a:pt x="114" y="1701"/>
                      <a:pt x="114" y="1701"/>
                      <a:pt x="114" y="1705"/>
                    </a:cubicBezTo>
                    <a:lnTo>
                      <a:pt x="114" y="1705"/>
                    </a:ln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5"/>
                    </a:cubicBezTo>
                    <a:cubicBezTo>
                      <a:pt x="114" y="1705"/>
                      <a:pt x="114" y="1705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09"/>
                    </a:cubicBezTo>
                    <a:cubicBezTo>
                      <a:pt x="114" y="1709"/>
                      <a:pt x="114" y="1709"/>
                      <a:pt x="114" y="1714"/>
                    </a:cubicBezTo>
                    <a:cubicBezTo>
                      <a:pt x="114" y="1714"/>
                      <a:pt x="114" y="1714"/>
                      <a:pt x="109" y="1714"/>
                    </a:cubicBezTo>
                    <a:lnTo>
                      <a:pt x="109" y="1714"/>
                    </a:ln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4"/>
                      <a:pt x="109" y="1714"/>
                      <a:pt x="109" y="1714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18"/>
                    </a:cubicBezTo>
                    <a:cubicBezTo>
                      <a:pt x="109" y="1718"/>
                      <a:pt x="109" y="1718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2"/>
                    </a:cubicBezTo>
                    <a:lnTo>
                      <a:pt x="109" y="1722"/>
                    </a:lnTo>
                    <a:cubicBezTo>
                      <a:pt x="109" y="1722"/>
                      <a:pt x="109" y="1722"/>
                      <a:pt x="109" y="1727"/>
                    </a:cubicBezTo>
                    <a:cubicBezTo>
                      <a:pt x="109" y="1727"/>
                      <a:pt x="109" y="1727"/>
                      <a:pt x="109" y="1727"/>
                    </a:cubicBezTo>
                    <a:cubicBezTo>
                      <a:pt x="109" y="1727"/>
                      <a:pt x="109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27"/>
                      <a:pt x="105" y="1727"/>
                    </a:cubicBezTo>
                    <a:cubicBezTo>
                      <a:pt x="105" y="1727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lnTo>
                      <a:pt x="105" y="1731"/>
                    </a:ln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1"/>
                      <a:pt x="105" y="1731"/>
                      <a:pt x="105" y="1731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cubicBezTo>
                      <a:pt x="105" y="1735"/>
                      <a:pt x="105" y="1735"/>
                      <a:pt x="105" y="1735"/>
                    </a:cubicBezTo>
                    <a:lnTo>
                      <a:pt x="105" y="1735"/>
                    </a:lnTo>
                    <a:cubicBezTo>
                      <a:pt x="105" y="1735"/>
                      <a:pt x="105" y="1740"/>
                      <a:pt x="105" y="1740"/>
                    </a:cubicBezTo>
                    <a:cubicBezTo>
                      <a:pt x="105" y="1740"/>
                      <a:pt x="105" y="1740"/>
                      <a:pt x="105" y="1740"/>
                    </a:cubicBezTo>
                    <a:cubicBezTo>
                      <a:pt x="105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0"/>
                    </a:cubicBezTo>
                    <a:cubicBezTo>
                      <a:pt x="101" y="1740"/>
                      <a:pt x="101" y="1740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lnTo>
                      <a:pt x="101" y="1744"/>
                    </a:lnTo>
                    <a:cubicBezTo>
                      <a:pt x="101" y="1744"/>
                      <a:pt x="101" y="1744"/>
                      <a:pt x="101" y="1744"/>
                    </a:cubicBezTo>
                    <a:cubicBezTo>
                      <a:pt x="101" y="1744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48"/>
                      <a:pt x="101" y="1748"/>
                      <a:pt x="101" y="1748"/>
                    </a:cubicBezTo>
                    <a:cubicBezTo>
                      <a:pt x="101" y="1753"/>
                      <a:pt x="101" y="1753"/>
                      <a:pt x="101" y="1753"/>
                    </a:cubicBezTo>
                    <a:lnTo>
                      <a:pt x="101" y="1753"/>
                    </a:lnTo>
                    <a:lnTo>
                      <a:pt x="96" y="1753"/>
                    </a:lnTo>
                    <a:lnTo>
                      <a:pt x="96" y="1753"/>
                    </a:lnTo>
                    <a:cubicBezTo>
                      <a:pt x="96" y="1753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57"/>
                    </a:cubicBezTo>
                    <a:cubicBezTo>
                      <a:pt x="96" y="1757"/>
                      <a:pt x="96" y="1757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1"/>
                      <a:pt x="96" y="1761"/>
                    </a:cubicBezTo>
                    <a:cubicBezTo>
                      <a:pt x="96" y="1761"/>
                      <a:pt x="96" y="1766"/>
                      <a:pt x="96" y="1766"/>
                    </a:cubicBezTo>
                    <a:cubicBezTo>
                      <a:pt x="96" y="1766"/>
                      <a:pt x="96" y="1766"/>
                      <a:pt x="96" y="1766"/>
                    </a:cubicBezTo>
                    <a:lnTo>
                      <a:pt x="96" y="1766"/>
                    </a:lnTo>
                    <a:cubicBezTo>
                      <a:pt x="96" y="1766"/>
                      <a:pt x="96" y="1766"/>
                      <a:pt x="96" y="1766"/>
                    </a:cubicBezTo>
                    <a:cubicBezTo>
                      <a:pt x="92" y="1766"/>
                      <a:pt x="92" y="1766"/>
                      <a:pt x="92" y="1766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0"/>
                      <a:pt x="92" y="1770"/>
                    </a:cubicBezTo>
                    <a:cubicBezTo>
                      <a:pt x="92" y="1770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4"/>
                    </a:cubicBezTo>
                    <a:cubicBezTo>
                      <a:pt x="92" y="1774"/>
                      <a:pt x="92" y="1774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79"/>
                      <a:pt x="92" y="1779"/>
                    </a:cubicBezTo>
                    <a:cubicBezTo>
                      <a:pt x="92" y="1779"/>
                      <a:pt x="92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3"/>
                      <a:pt x="88" y="1783"/>
                      <a:pt x="88" y="1783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87"/>
                    </a:cubicBezTo>
                    <a:cubicBezTo>
                      <a:pt x="88" y="1787"/>
                      <a:pt x="88" y="1787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2"/>
                    </a:cubicBezTo>
                    <a:cubicBezTo>
                      <a:pt x="88" y="1792"/>
                      <a:pt x="88" y="1792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8" y="1796"/>
                      <a:pt x="88" y="1796"/>
                      <a:pt x="88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796"/>
                      <a:pt x="83" y="1796"/>
                    </a:cubicBezTo>
                    <a:cubicBezTo>
                      <a:pt x="83" y="1796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0"/>
                      <a:pt x="83" y="1800"/>
                    </a:cubicBezTo>
                    <a:cubicBezTo>
                      <a:pt x="83" y="1800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5"/>
                    </a:cubicBezTo>
                    <a:cubicBezTo>
                      <a:pt x="83" y="1805"/>
                      <a:pt x="83" y="1805"/>
                      <a:pt x="83" y="1809"/>
                    </a:cubicBezTo>
                    <a:cubicBezTo>
                      <a:pt x="83" y="1809"/>
                      <a:pt x="83" y="1809"/>
                      <a:pt x="83" y="1809"/>
                    </a:cubicBezTo>
                    <a:lnTo>
                      <a:pt x="83" y="1809"/>
                    </a:lnTo>
                    <a:lnTo>
                      <a:pt x="83" y="1809"/>
                    </a:lnTo>
                    <a:cubicBezTo>
                      <a:pt x="83" y="1809"/>
                      <a:pt x="83" y="1809"/>
                      <a:pt x="79" y="1809"/>
                    </a:cubicBezTo>
                    <a:cubicBezTo>
                      <a:pt x="79" y="1809"/>
                      <a:pt x="79" y="1809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3"/>
                      <a:pt x="79" y="1813"/>
                      <a:pt x="79" y="1813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18"/>
                      <a:pt x="79" y="1818"/>
                    </a:cubicBezTo>
                    <a:cubicBezTo>
                      <a:pt x="79" y="1818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cubicBezTo>
                      <a:pt x="79" y="1822"/>
                      <a:pt x="79" y="1822"/>
                      <a:pt x="79" y="1822"/>
                    </a:cubicBezTo>
                    <a:lnTo>
                      <a:pt x="79" y="1822"/>
                    </a:lnTo>
                    <a:cubicBezTo>
                      <a:pt x="79" y="1822"/>
                      <a:pt x="79" y="1822"/>
                      <a:pt x="79" y="1826"/>
                    </a:cubicBezTo>
                    <a:lnTo>
                      <a:pt x="79" y="1826"/>
                    </a:lnTo>
                    <a:cubicBezTo>
                      <a:pt x="79" y="1826"/>
                      <a:pt x="75" y="1826"/>
                      <a:pt x="75" y="1826"/>
                    </a:cubicBezTo>
                    <a:lnTo>
                      <a:pt x="75" y="1826"/>
                    </a:ln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1"/>
                      <a:pt x="75" y="1831"/>
                      <a:pt x="75" y="1831"/>
                    </a:cubicBezTo>
                    <a:cubicBezTo>
                      <a:pt x="75" y="1835"/>
                      <a:pt x="75" y="1839"/>
                      <a:pt x="70" y="1844"/>
                    </a:cubicBezTo>
                    <a:lnTo>
                      <a:pt x="70" y="1844"/>
                    </a:lnTo>
                    <a:cubicBezTo>
                      <a:pt x="66" y="1874"/>
                      <a:pt x="57" y="1900"/>
                      <a:pt x="53" y="1926"/>
                    </a:cubicBezTo>
                    <a:lnTo>
                      <a:pt x="651" y="2069"/>
                    </a:lnTo>
                    <a:cubicBezTo>
                      <a:pt x="669" y="1987"/>
                      <a:pt x="695" y="1909"/>
                      <a:pt x="725" y="1826"/>
                    </a:cubicBezTo>
                    <a:cubicBezTo>
                      <a:pt x="734" y="1809"/>
                      <a:pt x="738" y="1792"/>
                      <a:pt x="747" y="1770"/>
                    </a:cubicBezTo>
                    <a:close/>
                    <a:moveTo>
                      <a:pt x="959" y="508"/>
                    </a:moveTo>
                    <a:cubicBezTo>
                      <a:pt x="924" y="534"/>
                      <a:pt x="894" y="560"/>
                      <a:pt x="864" y="586"/>
                    </a:cubicBezTo>
                    <a:cubicBezTo>
                      <a:pt x="864" y="586"/>
                      <a:pt x="864" y="586"/>
                      <a:pt x="864" y="586"/>
                    </a:cubicBezTo>
                    <a:cubicBezTo>
                      <a:pt x="864" y="586"/>
                      <a:pt x="864" y="591"/>
                      <a:pt x="859" y="591"/>
                    </a:cubicBezTo>
                    <a:lnTo>
                      <a:pt x="859" y="591"/>
                    </a:ln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9" y="591"/>
                      <a:pt x="859" y="591"/>
                    </a:cubicBezTo>
                    <a:cubicBezTo>
                      <a:pt x="859" y="591"/>
                      <a:pt x="855" y="591"/>
                      <a:pt x="855" y="595"/>
                    </a:cubicBezTo>
                    <a:lnTo>
                      <a:pt x="855" y="595"/>
                    </a:ln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cubicBezTo>
                      <a:pt x="855" y="595"/>
                      <a:pt x="855" y="595"/>
                      <a:pt x="855" y="595"/>
                    </a:cubicBezTo>
                    <a:lnTo>
                      <a:pt x="851" y="595"/>
                    </a:lnTo>
                    <a:lnTo>
                      <a:pt x="851" y="599"/>
                    </a:lnTo>
                    <a:lnTo>
                      <a:pt x="851" y="599"/>
                    </a:lnTo>
                    <a:cubicBezTo>
                      <a:pt x="851" y="599"/>
                      <a:pt x="851" y="599"/>
                      <a:pt x="851" y="599"/>
                    </a:cubicBezTo>
                    <a:lnTo>
                      <a:pt x="851" y="599"/>
                    </a:lnTo>
                    <a:cubicBezTo>
                      <a:pt x="851" y="599"/>
                      <a:pt x="851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599"/>
                      <a:pt x="846" y="599"/>
                    </a:cubicBezTo>
                    <a:cubicBezTo>
                      <a:pt x="846" y="599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6" y="604"/>
                      <a:pt x="846" y="604"/>
                      <a:pt x="846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4"/>
                      <a:pt x="842" y="604"/>
                    </a:cubicBezTo>
                    <a:cubicBezTo>
                      <a:pt x="842" y="604"/>
                      <a:pt x="842" y="608"/>
                      <a:pt x="842" y="608"/>
                    </a:cubicBezTo>
                    <a:lnTo>
                      <a:pt x="842" y="608"/>
                    </a:lnTo>
                    <a:cubicBezTo>
                      <a:pt x="842" y="608"/>
                      <a:pt x="842" y="608"/>
                      <a:pt x="842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08"/>
                      <a:pt x="838" y="608"/>
                      <a:pt x="838" y="608"/>
                    </a:cubicBezTo>
                    <a:cubicBezTo>
                      <a:pt x="838" y="612"/>
                      <a:pt x="838" y="612"/>
                      <a:pt x="838" y="612"/>
                    </a:cubicBezTo>
                    <a:cubicBezTo>
                      <a:pt x="838" y="612"/>
                      <a:pt x="838" y="612"/>
                      <a:pt x="833" y="612"/>
                    </a:cubicBezTo>
                    <a:lnTo>
                      <a:pt x="833" y="612"/>
                    </a:ln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2"/>
                    </a:cubicBezTo>
                    <a:cubicBezTo>
                      <a:pt x="833" y="612"/>
                      <a:pt x="833" y="612"/>
                      <a:pt x="833" y="617"/>
                    </a:cubicBezTo>
                    <a:cubicBezTo>
                      <a:pt x="833" y="617"/>
                      <a:pt x="833" y="617"/>
                      <a:pt x="833" y="617"/>
                    </a:cubicBezTo>
                    <a:cubicBezTo>
                      <a:pt x="833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17"/>
                      <a:pt x="829" y="617"/>
                    </a:cubicBezTo>
                    <a:cubicBezTo>
                      <a:pt x="829" y="617"/>
                      <a:pt x="829" y="621"/>
                      <a:pt x="829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cubicBezTo>
                      <a:pt x="825" y="621"/>
                      <a:pt x="825" y="621"/>
                      <a:pt x="825" y="621"/>
                    </a:cubicBezTo>
                    <a:lnTo>
                      <a:pt x="820" y="625"/>
                    </a:ln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20" y="625"/>
                      <a:pt x="820" y="625"/>
                    </a:cubicBezTo>
                    <a:cubicBezTo>
                      <a:pt x="820" y="625"/>
                      <a:pt x="816" y="625"/>
                      <a:pt x="816" y="625"/>
                    </a:cubicBezTo>
                    <a:lnTo>
                      <a:pt x="816" y="630"/>
                    </a:ln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6" y="630"/>
                      <a:pt x="816" y="630"/>
                    </a:cubicBezTo>
                    <a:cubicBezTo>
                      <a:pt x="816" y="630"/>
                      <a:pt x="812" y="630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cubicBezTo>
                      <a:pt x="812" y="634"/>
                      <a:pt x="812" y="634"/>
                      <a:pt x="812" y="634"/>
                    </a:cubicBezTo>
                    <a:lnTo>
                      <a:pt x="807" y="634"/>
                    </a:lnTo>
                    <a:lnTo>
                      <a:pt x="807" y="634"/>
                    </a:lnTo>
                    <a:cubicBezTo>
                      <a:pt x="807" y="638"/>
                      <a:pt x="807" y="638"/>
                      <a:pt x="803" y="638"/>
                    </a:cubicBezTo>
                    <a:lnTo>
                      <a:pt x="803" y="638"/>
                    </a:lnTo>
                    <a:cubicBezTo>
                      <a:pt x="803" y="638"/>
                      <a:pt x="803" y="638"/>
                      <a:pt x="803" y="638"/>
                    </a:cubicBezTo>
                    <a:lnTo>
                      <a:pt x="803" y="643"/>
                    </a:lnTo>
                    <a:cubicBezTo>
                      <a:pt x="803" y="643"/>
                      <a:pt x="803" y="643"/>
                      <a:pt x="803" y="643"/>
                    </a:cubicBezTo>
                    <a:lnTo>
                      <a:pt x="803" y="643"/>
                    </a:lnTo>
                    <a:cubicBezTo>
                      <a:pt x="799" y="643"/>
                      <a:pt x="799" y="643"/>
                      <a:pt x="799" y="647"/>
                    </a:cubicBezTo>
                    <a:lnTo>
                      <a:pt x="799" y="647"/>
                    </a:lnTo>
                    <a:lnTo>
                      <a:pt x="794" y="647"/>
                    </a:lnTo>
                    <a:lnTo>
                      <a:pt x="794" y="647"/>
                    </a:lnTo>
                    <a:cubicBezTo>
                      <a:pt x="747" y="690"/>
                      <a:pt x="699" y="738"/>
                      <a:pt x="656" y="786"/>
                    </a:cubicBezTo>
                    <a:lnTo>
                      <a:pt x="1111" y="1206"/>
                    </a:lnTo>
                    <a:cubicBezTo>
                      <a:pt x="1180" y="1128"/>
                      <a:pt x="1258" y="1059"/>
                      <a:pt x="1336" y="994"/>
                    </a:cubicBezTo>
                    <a:close/>
                    <a:moveTo>
                      <a:pt x="2143" y="1"/>
                    </a:moveTo>
                    <a:cubicBezTo>
                      <a:pt x="2143" y="1"/>
                      <a:pt x="2143" y="1"/>
                      <a:pt x="2143" y="1"/>
                    </a:cubicBezTo>
                    <a:cubicBezTo>
                      <a:pt x="2143" y="1"/>
                      <a:pt x="2143" y="1"/>
                      <a:pt x="2143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8" y="1"/>
                    </a:cubicBezTo>
                    <a:cubicBezTo>
                      <a:pt x="2138" y="1"/>
                      <a:pt x="2138" y="1"/>
                      <a:pt x="2134" y="1"/>
                    </a:cubicBezTo>
                    <a:lnTo>
                      <a:pt x="2134" y="1"/>
                    </a:lnTo>
                    <a:cubicBezTo>
                      <a:pt x="2134" y="1"/>
                      <a:pt x="2134" y="1"/>
                      <a:pt x="2134" y="1"/>
                    </a:cubicBezTo>
                    <a:cubicBezTo>
                      <a:pt x="2134" y="1"/>
                      <a:pt x="2134" y="1"/>
                      <a:pt x="2134" y="1"/>
                    </a:cubicBezTo>
                    <a:lnTo>
                      <a:pt x="2134" y="1"/>
                    </a:ln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cubicBezTo>
                      <a:pt x="2130" y="1"/>
                      <a:pt x="2130" y="1"/>
                      <a:pt x="2130" y="1"/>
                    </a:cubicBezTo>
                    <a:lnTo>
                      <a:pt x="2130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5" y="1"/>
                      <a:pt x="2125" y="1"/>
                    </a:cubicBezTo>
                    <a:lnTo>
                      <a:pt x="2125" y="1"/>
                    </a:lnTo>
                    <a:cubicBezTo>
                      <a:pt x="2125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21" y="1"/>
                    </a:cubicBezTo>
                    <a:cubicBezTo>
                      <a:pt x="2121" y="1"/>
                      <a:pt x="2121" y="1"/>
                      <a:pt x="2117" y="1"/>
                    </a:cubicBezTo>
                    <a:lnTo>
                      <a:pt x="2117" y="1"/>
                    </a:lnTo>
                    <a:cubicBezTo>
                      <a:pt x="2117" y="5"/>
                      <a:pt x="2117" y="5"/>
                      <a:pt x="2117" y="5"/>
                    </a:cubicBezTo>
                    <a:lnTo>
                      <a:pt x="2112" y="5"/>
                    </a:ln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12" y="5"/>
                      <a:pt x="2112" y="5"/>
                    </a:cubicBezTo>
                    <a:cubicBezTo>
                      <a:pt x="2112" y="5"/>
                      <a:pt x="2108" y="5"/>
                      <a:pt x="2108" y="5"/>
                    </a:cubicBezTo>
                    <a:cubicBezTo>
                      <a:pt x="2108" y="5"/>
                      <a:pt x="2108" y="5"/>
                      <a:pt x="2108" y="5"/>
                    </a:cubicBezTo>
                    <a:lnTo>
                      <a:pt x="2104" y="5"/>
                    </a:lnTo>
                    <a:lnTo>
                      <a:pt x="2104" y="5"/>
                    </a:lnTo>
                    <a:lnTo>
                      <a:pt x="2104" y="5"/>
                    </a:lnTo>
                    <a:cubicBezTo>
                      <a:pt x="2104" y="5"/>
                      <a:pt x="2104" y="5"/>
                      <a:pt x="2104" y="5"/>
                    </a:cubicBezTo>
                    <a:cubicBezTo>
                      <a:pt x="2104" y="5"/>
                      <a:pt x="2104" y="5"/>
                      <a:pt x="2104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9" y="5"/>
                      <a:pt x="2099" y="5"/>
                    </a:cubicBezTo>
                    <a:cubicBezTo>
                      <a:pt x="2099" y="5"/>
                      <a:pt x="2095" y="5"/>
                      <a:pt x="2095" y="5"/>
                    </a:cubicBezTo>
                    <a:lnTo>
                      <a:pt x="2095" y="5"/>
                    </a:lnTo>
                    <a:cubicBezTo>
                      <a:pt x="2095" y="5"/>
                      <a:pt x="2091" y="5"/>
                      <a:pt x="2091" y="5"/>
                    </a:cubicBezTo>
                    <a:cubicBezTo>
                      <a:pt x="2091" y="5"/>
                      <a:pt x="2091" y="5"/>
                      <a:pt x="2091" y="5"/>
                    </a:cubicBezTo>
                    <a:cubicBezTo>
                      <a:pt x="2091" y="10"/>
                      <a:pt x="2091" y="10"/>
                      <a:pt x="2091" y="10"/>
                    </a:cubicBezTo>
                    <a:lnTo>
                      <a:pt x="2091" y="10"/>
                    </a:lnTo>
                    <a:cubicBezTo>
                      <a:pt x="2086" y="10"/>
                      <a:pt x="2086" y="10"/>
                      <a:pt x="2086" y="10"/>
                    </a:cubicBezTo>
                    <a:lnTo>
                      <a:pt x="2086" y="10"/>
                    </a:ln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cubicBezTo>
                      <a:pt x="2082" y="10"/>
                      <a:pt x="2082" y="10"/>
                      <a:pt x="2082" y="10"/>
                    </a:cubicBezTo>
                    <a:lnTo>
                      <a:pt x="2082" y="10"/>
                    </a:lnTo>
                    <a:cubicBezTo>
                      <a:pt x="2078" y="10"/>
                      <a:pt x="2078" y="10"/>
                      <a:pt x="2073" y="10"/>
                    </a:cubicBezTo>
                    <a:lnTo>
                      <a:pt x="2073" y="10"/>
                    </a:lnTo>
                    <a:cubicBezTo>
                      <a:pt x="2073" y="10"/>
                      <a:pt x="2073" y="10"/>
                      <a:pt x="2073" y="10"/>
                    </a:cubicBezTo>
                    <a:cubicBezTo>
                      <a:pt x="2073" y="10"/>
                      <a:pt x="2073" y="10"/>
                      <a:pt x="2069" y="10"/>
                    </a:cubicBezTo>
                    <a:cubicBezTo>
                      <a:pt x="2069" y="10"/>
                      <a:pt x="2069" y="10"/>
                      <a:pt x="2069" y="10"/>
                    </a:cubicBezTo>
                    <a:lnTo>
                      <a:pt x="2069" y="10"/>
                    </a:lnTo>
                    <a:cubicBezTo>
                      <a:pt x="2069" y="10"/>
                      <a:pt x="2065" y="14"/>
                      <a:pt x="2065" y="14"/>
                    </a:cubicBezTo>
                    <a:lnTo>
                      <a:pt x="2065" y="14"/>
                    </a:lnTo>
                    <a:cubicBezTo>
                      <a:pt x="2065" y="14"/>
                      <a:pt x="2065" y="14"/>
                      <a:pt x="2060" y="14"/>
                    </a:cubicBezTo>
                    <a:lnTo>
                      <a:pt x="2060" y="14"/>
                    </a:lnTo>
                    <a:cubicBezTo>
                      <a:pt x="2060" y="14"/>
                      <a:pt x="2056" y="14"/>
                      <a:pt x="2052" y="14"/>
                    </a:cubicBezTo>
                    <a:cubicBezTo>
                      <a:pt x="1948" y="36"/>
                      <a:pt x="1844" y="62"/>
                      <a:pt x="1744" y="92"/>
                    </a:cubicBezTo>
                    <a:lnTo>
                      <a:pt x="1930" y="682"/>
                    </a:lnTo>
                    <a:cubicBezTo>
                      <a:pt x="2030" y="647"/>
                      <a:pt x="2134" y="625"/>
                      <a:pt x="2234" y="608"/>
                    </a:cubicBezTo>
                    <a:close/>
                    <a:moveTo>
                      <a:pt x="3422" y="135"/>
                    </a:move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22" y="135"/>
                      <a:pt x="3422" y="135"/>
                      <a:pt x="3422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cubicBezTo>
                      <a:pt x="3417" y="135"/>
                      <a:pt x="3417" y="135"/>
                      <a:pt x="3417" y="135"/>
                    </a:cubicBezTo>
                    <a:lnTo>
                      <a:pt x="3417" y="135"/>
                    </a:lnTo>
                    <a:cubicBezTo>
                      <a:pt x="3413" y="135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13" y="131"/>
                      <a:pt x="3413" y="131"/>
                    </a:cubicBezTo>
                    <a:cubicBezTo>
                      <a:pt x="3413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9" y="131"/>
                    </a:cubicBezTo>
                    <a:cubicBezTo>
                      <a:pt x="3409" y="131"/>
                      <a:pt x="3409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31"/>
                      <a:pt x="3404" y="131"/>
                    </a:cubicBezTo>
                    <a:cubicBezTo>
                      <a:pt x="3404" y="131"/>
                      <a:pt x="3404" y="127"/>
                      <a:pt x="3404" y="127"/>
                    </a:cubicBezTo>
                    <a:cubicBezTo>
                      <a:pt x="3404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400" y="127"/>
                      <a:pt x="3400" y="127"/>
                      <a:pt x="3400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lnTo>
                      <a:pt x="3396" y="127"/>
                    </a:ln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6" y="127"/>
                      <a:pt x="3396" y="127"/>
                    </a:cubicBezTo>
                    <a:cubicBezTo>
                      <a:pt x="3396" y="127"/>
                      <a:pt x="3391" y="127"/>
                      <a:pt x="3391" y="127"/>
                    </a:cubicBezTo>
                    <a:cubicBezTo>
                      <a:pt x="3391" y="127"/>
                      <a:pt x="3391" y="127"/>
                      <a:pt x="3391" y="127"/>
                    </a:cubicBezTo>
                    <a:cubicBezTo>
                      <a:pt x="3391" y="127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91" y="122"/>
                    </a:cubicBezTo>
                    <a:cubicBezTo>
                      <a:pt x="3391" y="122"/>
                      <a:pt x="3391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cubicBezTo>
                      <a:pt x="3387" y="122"/>
                      <a:pt x="3387" y="122"/>
                      <a:pt x="3387" y="122"/>
                    </a:cubicBezTo>
                    <a:lnTo>
                      <a:pt x="3383" y="122"/>
                    </a:lnTo>
                    <a:lnTo>
                      <a:pt x="3383" y="122"/>
                    </a:lnTo>
                    <a:lnTo>
                      <a:pt x="3383" y="122"/>
                    </a:lnTo>
                    <a:cubicBezTo>
                      <a:pt x="3383" y="122"/>
                      <a:pt x="3383" y="122"/>
                      <a:pt x="3383" y="122"/>
                    </a:cubicBezTo>
                    <a:cubicBezTo>
                      <a:pt x="3383" y="122"/>
                      <a:pt x="3383" y="122"/>
                      <a:pt x="3383" y="122"/>
                    </a:cubicBezTo>
                    <a:lnTo>
                      <a:pt x="3383" y="122"/>
                    </a:lnTo>
                    <a:cubicBezTo>
                      <a:pt x="3378" y="122"/>
                      <a:pt x="3378" y="122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8" y="118"/>
                      <a:pt x="3378" y="118"/>
                    </a:cubicBezTo>
                    <a:cubicBezTo>
                      <a:pt x="3378" y="118"/>
                      <a:pt x="3374" y="118"/>
                      <a:pt x="3374" y="118"/>
                    </a:cubicBezTo>
                    <a:lnTo>
                      <a:pt x="3374" y="118"/>
                    </a:lnTo>
                    <a:cubicBezTo>
                      <a:pt x="3374" y="118"/>
                      <a:pt x="3374" y="118"/>
                      <a:pt x="3374" y="118"/>
                    </a:cubicBezTo>
                    <a:cubicBezTo>
                      <a:pt x="3374" y="118"/>
                      <a:pt x="3374" y="118"/>
                      <a:pt x="3374" y="118"/>
                    </a:cubicBezTo>
                    <a:lnTo>
                      <a:pt x="3370" y="118"/>
                    </a:ln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70" y="118"/>
                      <a:pt x="3370" y="118"/>
                      <a:pt x="3370" y="118"/>
                    </a:cubicBezTo>
                    <a:cubicBezTo>
                      <a:pt x="3365" y="118"/>
                      <a:pt x="3365" y="118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cubicBezTo>
                      <a:pt x="3365" y="114"/>
                      <a:pt x="3365" y="114"/>
                      <a:pt x="3365" y="114"/>
                    </a:cubicBezTo>
                    <a:lnTo>
                      <a:pt x="3365" y="114"/>
                    </a:ln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cubicBezTo>
                      <a:pt x="3361" y="114"/>
                      <a:pt x="3361" y="114"/>
                      <a:pt x="3361" y="114"/>
                    </a:cubicBezTo>
                    <a:lnTo>
                      <a:pt x="3361" y="114"/>
                    </a:lnTo>
                    <a:cubicBezTo>
                      <a:pt x="3361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7" y="114"/>
                    </a:cubicBezTo>
                    <a:cubicBezTo>
                      <a:pt x="3357" y="114"/>
                      <a:pt x="3357" y="114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52" y="109"/>
                      <a:pt x="3352" y="109"/>
                    </a:cubicBezTo>
                    <a:cubicBezTo>
                      <a:pt x="3352" y="109"/>
                      <a:pt x="3348" y="109"/>
                      <a:pt x="3348" y="109"/>
                    </a:cubicBezTo>
                    <a:lnTo>
                      <a:pt x="3348" y="109"/>
                    </a:lnTo>
                    <a:cubicBezTo>
                      <a:pt x="3348" y="109"/>
                      <a:pt x="3348" y="109"/>
                      <a:pt x="3348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44" y="109"/>
                      <a:pt x="3344" y="109"/>
                      <a:pt x="3344" y="109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9" y="105"/>
                    </a:cubicBezTo>
                    <a:cubicBezTo>
                      <a:pt x="3339" y="105"/>
                      <a:pt x="3339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5" y="105"/>
                      <a:pt x="3335" y="105"/>
                    </a:cubicBezTo>
                    <a:cubicBezTo>
                      <a:pt x="3335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5"/>
                    </a:cubicBezTo>
                    <a:cubicBezTo>
                      <a:pt x="3331" y="105"/>
                      <a:pt x="3331" y="105"/>
                      <a:pt x="3331" y="101"/>
                    </a:cubicBezTo>
                    <a:lnTo>
                      <a:pt x="3331" y="101"/>
                    </a:lnTo>
                    <a:cubicBezTo>
                      <a:pt x="3326" y="101"/>
                      <a:pt x="3326" y="101"/>
                      <a:pt x="3326" y="101"/>
                    </a:cubicBezTo>
                    <a:lnTo>
                      <a:pt x="3326" y="101"/>
                    </a:lnTo>
                    <a:cubicBezTo>
                      <a:pt x="3326" y="101"/>
                      <a:pt x="3326" y="101"/>
                      <a:pt x="3322" y="101"/>
                    </a:cubicBezTo>
                    <a:lnTo>
                      <a:pt x="3322" y="101"/>
                    </a:ln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22" y="101"/>
                      <a:pt x="3322" y="101"/>
                    </a:cubicBezTo>
                    <a:cubicBezTo>
                      <a:pt x="3322" y="101"/>
                      <a:pt x="3318" y="101"/>
                      <a:pt x="3318" y="101"/>
                    </a:cubicBezTo>
                    <a:lnTo>
                      <a:pt x="3318" y="101"/>
                    </a:lnTo>
                    <a:cubicBezTo>
                      <a:pt x="3318" y="101"/>
                      <a:pt x="3318" y="101"/>
                      <a:pt x="3313" y="96"/>
                    </a:cubicBezTo>
                    <a:lnTo>
                      <a:pt x="3313" y="96"/>
                    </a:ln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13" y="96"/>
                      <a:pt x="3313" y="96"/>
                    </a:cubicBezTo>
                    <a:cubicBezTo>
                      <a:pt x="3313" y="96"/>
                      <a:pt x="3309" y="96"/>
                      <a:pt x="3309" y="96"/>
                    </a:cubicBezTo>
                    <a:lnTo>
                      <a:pt x="3309" y="96"/>
                    </a:ln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9" y="96"/>
                      <a:pt x="3309" y="96"/>
                    </a:cubicBezTo>
                    <a:cubicBezTo>
                      <a:pt x="3309" y="96"/>
                      <a:pt x="3305" y="96"/>
                      <a:pt x="3305" y="96"/>
                    </a:cubicBezTo>
                    <a:cubicBezTo>
                      <a:pt x="3305" y="96"/>
                      <a:pt x="3305" y="96"/>
                      <a:pt x="3305" y="96"/>
                    </a:cubicBezTo>
                    <a:cubicBezTo>
                      <a:pt x="3305" y="96"/>
                      <a:pt x="3305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300" y="92"/>
                    </a:cubicBezTo>
                    <a:cubicBezTo>
                      <a:pt x="3300" y="92"/>
                      <a:pt x="3300" y="92"/>
                      <a:pt x="3296" y="92"/>
                    </a:cubicBezTo>
                    <a:lnTo>
                      <a:pt x="3296" y="92"/>
                    </a:lnTo>
                    <a:cubicBezTo>
                      <a:pt x="3296" y="92"/>
                      <a:pt x="3296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92" y="92"/>
                      <a:pt x="3292" y="92"/>
                      <a:pt x="3292" y="92"/>
                    </a:cubicBezTo>
                    <a:cubicBezTo>
                      <a:pt x="3287" y="88"/>
                      <a:pt x="3287" y="88"/>
                      <a:pt x="3287" y="88"/>
                    </a:cubicBezTo>
                    <a:lnTo>
                      <a:pt x="3287" y="88"/>
                    </a:lnTo>
                    <a:cubicBezTo>
                      <a:pt x="3287" y="88"/>
                      <a:pt x="3287" y="88"/>
                      <a:pt x="3283" y="88"/>
                    </a:cubicBezTo>
                    <a:cubicBezTo>
                      <a:pt x="3283" y="88"/>
                      <a:pt x="3283" y="88"/>
                      <a:pt x="3283" y="88"/>
                    </a:cubicBezTo>
                    <a:cubicBezTo>
                      <a:pt x="3283" y="88"/>
                      <a:pt x="3279" y="88"/>
                      <a:pt x="3279" y="88"/>
                    </a:cubicBezTo>
                    <a:cubicBezTo>
                      <a:pt x="3279" y="88"/>
                      <a:pt x="3279" y="88"/>
                      <a:pt x="3279" y="88"/>
                    </a:cubicBezTo>
                    <a:cubicBezTo>
                      <a:pt x="3274" y="83"/>
                      <a:pt x="3270" y="83"/>
                      <a:pt x="3270" y="83"/>
                    </a:cubicBezTo>
                    <a:cubicBezTo>
                      <a:pt x="3270" y="83"/>
                      <a:pt x="3270" y="83"/>
                      <a:pt x="3270" y="83"/>
                    </a:cubicBezTo>
                    <a:cubicBezTo>
                      <a:pt x="3266" y="83"/>
                      <a:pt x="3266" y="83"/>
                      <a:pt x="3261" y="79"/>
                    </a:cubicBezTo>
                    <a:cubicBezTo>
                      <a:pt x="3261" y="79"/>
                      <a:pt x="3261" y="79"/>
                      <a:pt x="3261" y="79"/>
                    </a:cubicBezTo>
                    <a:cubicBezTo>
                      <a:pt x="3261" y="79"/>
                      <a:pt x="3257" y="79"/>
                      <a:pt x="3257" y="79"/>
                    </a:cubicBezTo>
                    <a:cubicBezTo>
                      <a:pt x="3253" y="79"/>
                      <a:pt x="3253" y="79"/>
                      <a:pt x="3253" y="79"/>
                    </a:cubicBezTo>
                    <a:lnTo>
                      <a:pt x="3253" y="79"/>
                    </a:lnTo>
                    <a:cubicBezTo>
                      <a:pt x="3248" y="79"/>
                      <a:pt x="3244" y="75"/>
                      <a:pt x="3240" y="75"/>
                    </a:cubicBezTo>
                    <a:cubicBezTo>
                      <a:pt x="3240" y="75"/>
                      <a:pt x="3240" y="75"/>
                      <a:pt x="3240" y="75"/>
                    </a:cubicBezTo>
                    <a:lnTo>
                      <a:pt x="3240" y="75"/>
                    </a:lnTo>
                    <a:cubicBezTo>
                      <a:pt x="3170" y="53"/>
                      <a:pt x="3097" y="36"/>
                      <a:pt x="3027" y="23"/>
                    </a:cubicBezTo>
                    <a:lnTo>
                      <a:pt x="2906" y="625"/>
                    </a:lnTo>
                    <a:cubicBezTo>
                      <a:pt x="3006" y="647"/>
                      <a:pt x="3105" y="677"/>
                      <a:pt x="3205" y="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6509540" y="1907873"/>
                <a:ext cx="572568" cy="572568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367" extrusionOk="0">
                    <a:moveTo>
                      <a:pt x="3989" y="2870"/>
                    </a:moveTo>
                    <a:cubicBezTo>
                      <a:pt x="3612" y="3868"/>
                      <a:pt x="2493" y="4366"/>
                      <a:pt x="1496" y="3989"/>
                    </a:cubicBezTo>
                    <a:cubicBezTo>
                      <a:pt x="503" y="3612"/>
                      <a:pt x="0" y="2498"/>
                      <a:pt x="377" y="1500"/>
                    </a:cubicBezTo>
                    <a:cubicBezTo>
                      <a:pt x="754" y="503"/>
                      <a:pt x="1873" y="0"/>
                      <a:pt x="2870" y="377"/>
                    </a:cubicBezTo>
                    <a:cubicBezTo>
                      <a:pt x="3863" y="759"/>
                      <a:pt x="4366" y="1873"/>
                      <a:pt x="3989" y="28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6660189" y="2039118"/>
                <a:ext cx="263798" cy="312834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386" extrusionOk="0">
                    <a:moveTo>
                      <a:pt x="546" y="2186"/>
                    </a:moveTo>
                    <a:lnTo>
                      <a:pt x="789" y="2281"/>
                    </a:lnTo>
                    <a:lnTo>
                      <a:pt x="885" y="2030"/>
                    </a:lnTo>
                    <a:lnTo>
                      <a:pt x="919" y="2038"/>
                    </a:lnTo>
                    <a:cubicBezTo>
                      <a:pt x="1253" y="2104"/>
                      <a:pt x="1509" y="1991"/>
                      <a:pt x="1604" y="1739"/>
                    </a:cubicBezTo>
                    <a:cubicBezTo>
                      <a:pt x="1734" y="1397"/>
                      <a:pt x="1435" y="1206"/>
                      <a:pt x="1192" y="1054"/>
                    </a:cubicBezTo>
                    <a:cubicBezTo>
                      <a:pt x="1036" y="959"/>
                      <a:pt x="915" y="881"/>
                      <a:pt x="954" y="781"/>
                    </a:cubicBezTo>
                    <a:cubicBezTo>
                      <a:pt x="980" y="716"/>
                      <a:pt x="1049" y="655"/>
                      <a:pt x="1257" y="733"/>
                    </a:cubicBezTo>
                    <a:cubicBezTo>
                      <a:pt x="1392" y="785"/>
                      <a:pt x="1522" y="876"/>
                      <a:pt x="1643" y="1002"/>
                    </a:cubicBezTo>
                    <a:lnTo>
                      <a:pt x="1899" y="729"/>
                    </a:lnTo>
                    <a:cubicBezTo>
                      <a:pt x="1804" y="629"/>
                      <a:pt x="1674" y="534"/>
                      <a:pt x="1522" y="460"/>
                    </a:cubicBezTo>
                    <a:lnTo>
                      <a:pt x="1487" y="443"/>
                    </a:lnTo>
                    <a:lnTo>
                      <a:pt x="1578" y="200"/>
                    </a:lnTo>
                    <a:lnTo>
                      <a:pt x="1335" y="109"/>
                    </a:lnTo>
                    <a:lnTo>
                      <a:pt x="1240" y="352"/>
                    </a:lnTo>
                    <a:lnTo>
                      <a:pt x="1205" y="343"/>
                    </a:lnTo>
                    <a:cubicBezTo>
                      <a:pt x="854" y="265"/>
                      <a:pt x="585" y="374"/>
                      <a:pt x="490" y="634"/>
                    </a:cubicBezTo>
                    <a:cubicBezTo>
                      <a:pt x="356" y="981"/>
                      <a:pt x="655" y="1171"/>
                      <a:pt x="893" y="1327"/>
                    </a:cubicBezTo>
                    <a:cubicBezTo>
                      <a:pt x="1049" y="1427"/>
                      <a:pt x="1175" y="1505"/>
                      <a:pt x="1132" y="1609"/>
                    </a:cubicBezTo>
                    <a:cubicBezTo>
                      <a:pt x="1123" y="1640"/>
                      <a:pt x="1093" y="1679"/>
                      <a:pt x="1028" y="1683"/>
                    </a:cubicBezTo>
                    <a:cubicBezTo>
                      <a:pt x="980" y="1687"/>
                      <a:pt x="919" y="1670"/>
                      <a:pt x="837" y="1640"/>
                    </a:cubicBezTo>
                    <a:cubicBezTo>
                      <a:pt x="672" y="1579"/>
                      <a:pt x="499" y="1457"/>
                      <a:pt x="377" y="1314"/>
                    </a:cubicBezTo>
                    <a:lnTo>
                      <a:pt x="108" y="1588"/>
                    </a:lnTo>
                    <a:cubicBezTo>
                      <a:pt x="217" y="1709"/>
                      <a:pt x="403" y="1839"/>
                      <a:pt x="598" y="1930"/>
                    </a:cubicBezTo>
                    <a:lnTo>
                      <a:pt x="637" y="1947"/>
                    </a:lnTo>
                    <a:close/>
                    <a:moveTo>
                      <a:pt x="837" y="2385"/>
                    </a:moveTo>
                    <a:lnTo>
                      <a:pt x="438" y="2234"/>
                    </a:lnTo>
                    <a:lnTo>
                      <a:pt x="529" y="1991"/>
                    </a:lnTo>
                    <a:cubicBezTo>
                      <a:pt x="317" y="1887"/>
                      <a:pt x="126" y="1748"/>
                      <a:pt x="22" y="1609"/>
                    </a:cubicBezTo>
                    <a:lnTo>
                      <a:pt x="0" y="1579"/>
                    </a:lnTo>
                    <a:lnTo>
                      <a:pt x="382" y="1193"/>
                    </a:lnTo>
                    <a:lnTo>
                      <a:pt x="412" y="1228"/>
                    </a:lnTo>
                    <a:cubicBezTo>
                      <a:pt x="525" y="1371"/>
                      <a:pt x="702" y="1501"/>
                      <a:pt x="867" y="1562"/>
                    </a:cubicBezTo>
                    <a:cubicBezTo>
                      <a:pt x="937" y="1588"/>
                      <a:pt x="989" y="1601"/>
                      <a:pt x="1019" y="1601"/>
                    </a:cubicBezTo>
                    <a:cubicBezTo>
                      <a:pt x="1049" y="1596"/>
                      <a:pt x="1054" y="1588"/>
                      <a:pt x="1054" y="1579"/>
                    </a:cubicBezTo>
                    <a:cubicBezTo>
                      <a:pt x="1071" y="1536"/>
                      <a:pt x="954" y="1462"/>
                      <a:pt x="850" y="1397"/>
                    </a:cubicBezTo>
                    <a:cubicBezTo>
                      <a:pt x="611" y="1245"/>
                      <a:pt x="256" y="1015"/>
                      <a:pt x="408" y="603"/>
                    </a:cubicBezTo>
                    <a:cubicBezTo>
                      <a:pt x="520" y="317"/>
                      <a:pt x="815" y="183"/>
                      <a:pt x="1188" y="256"/>
                    </a:cubicBezTo>
                    <a:lnTo>
                      <a:pt x="1283" y="1"/>
                    </a:lnTo>
                    <a:lnTo>
                      <a:pt x="1687" y="152"/>
                    </a:lnTo>
                    <a:lnTo>
                      <a:pt x="1591" y="404"/>
                    </a:lnTo>
                    <a:cubicBezTo>
                      <a:pt x="1756" y="486"/>
                      <a:pt x="1890" y="590"/>
                      <a:pt x="1986" y="707"/>
                    </a:cubicBezTo>
                    <a:lnTo>
                      <a:pt x="2012" y="733"/>
                    </a:lnTo>
                    <a:lnTo>
                      <a:pt x="1643" y="1124"/>
                    </a:lnTo>
                    <a:lnTo>
                      <a:pt x="1613" y="1089"/>
                    </a:lnTo>
                    <a:cubicBezTo>
                      <a:pt x="1492" y="959"/>
                      <a:pt x="1361" y="863"/>
                      <a:pt x="1227" y="811"/>
                    </a:cubicBezTo>
                    <a:cubicBezTo>
                      <a:pt x="1175" y="794"/>
                      <a:pt x="1054" y="755"/>
                      <a:pt x="1032" y="811"/>
                    </a:cubicBezTo>
                    <a:cubicBezTo>
                      <a:pt x="1019" y="846"/>
                      <a:pt x="1140" y="924"/>
                      <a:pt x="1236" y="985"/>
                    </a:cubicBezTo>
                    <a:cubicBezTo>
                      <a:pt x="1474" y="1137"/>
                      <a:pt x="1838" y="1362"/>
                      <a:pt x="1682" y="1770"/>
                    </a:cubicBezTo>
                    <a:cubicBezTo>
                      <a:pt x="1578" y="2047"/>
                      <a:pt x="1292" y="2182"/>
                      <a:pt x="937" y="2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3" name="Google Shape;1553;p31"/>
            <p:cNvGrpSpPr/>
            <p:nvPr/>
          </p:nvGrpSpPr>
          <p:grpSpPr>
            <a:xfrm>
              <a:off x="7096663" y="3893452"/>
              <a:ext cx="527728" cy="527728"/>
              <a:chOff x="7096663" y="3893452"/>
              <a:chExt cx="527728" cy="527728"/>
            </a:xfrm>
          </p:grpSpPr>
          <p:sp>
            <p:nvSpPr>
              <p:cNvPr id="1554" name="Google Shape;1554;p31"/>
              <p:cNvSpPr/>
              <p:nvPr/>
            </p:nvSpPr>
            <p:spPr>
              <a:xfrm>
                <a:off x="7096663" y="3893452"/>
                <a:ext cx="527728" cy="527728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25" extrusionOk="0">
                    <a:moveTo>
                      <a:pt x="3608" y="2767"/>
                    </a:moveTo>
                    <a:cubicBezTo>
                      <a:pt x="3192" y="3647"/>
                      <a:pt x="2143" y="4024"/>
                      <a:pt x="1263" y="3608"/>
                    </a:cubicBezTo>
                    <a:cubicBezTo>
                      <a:pt x="378" y="3192"/>
                      <a:pt x="1" y="2143"/>
                      <a:pt x="417" y="1258"/>
                    </a:cubicBezTo>
                    <a:cubicBezTo>
                      <a:pt x="833" y="378"/>
                      <a:pt x="1887" y="1"/>
                      <a:pt x="2767" y="417"/>
                    </a:cubicBezTo>
                    <a:cubicBezTo>
                      <a:pt x="3647" y="833"/>
                      <a:pt x="4024" y="1887"/>
                      <a:pt x="3608" y="27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7129703" y="3926492"/>
                <a:ext cx="462303" cy="462303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526" extrusionOk="0">
                    <a:moveTo>
                      <a:pt x="3165" y="690"/>
                    </a:moveTo>
                    <a:lnTo>
                      <a:pt x="2823" y="950"/>
                    </a:lnTo>
                    <a:cubicBezTo>
                      <a:pt x="2866" y="1006"/>
                      <a:pt x="2905" y="1067"/>
                      <a:pt x="2940" y="1132"/>
                    </a:cubicBezTo>
                    <a:lnTo>
                      <a:pt x="3317" y="932"/>
                    </a:lnTo>
                    <a:cubicBezTo>
                      <a:pt x="3274" y="846"/>
                      <a:pt x="3222" y="768"/>
                      <a:pt x="3165" y="690"/>
                    </a:cubicBezTo>
                    <a:close/>
                    <a:moveTo>
                      <a:pt x="3508" y="1518"/>
                    </a:moveTo>
                    <a:lnTo>
                      <a:pt x="3083" y="1578"/>
                    </a:lnTo>
                    <a:cubicBezTo>
                      <a:pt x="3096" y="1648"/>
                      <a:pt x="3100" y="1722"/>
                      <a:pt x="3096" y="1791"/>
                    </a:cubicBezTo>
                    <a:lnTo>
                      <a:pt x="3525" y="1804"/>
                    </a:lnTo>
                    <a:cubicBezTo>
                      <a:pt x="3525" y="1778"/>
                      <a:pt x="3525" y="1752"/>
                      <a:pt x="3525" y="1726"/>
                    </a:cubicBezTo>
                    <a:lnTo>
                      <a:pt x="3525" y="1726"/>
                    </a:lnTo>
                    <a:lnTo>
                      <a:pt x="3525" y="1726"/>
                    </a:lnTo>
                    <a:lnTo>
                      <a:pt x="3525" y="1726"/>
                    </a:lnTo>
                    <a:cubicBezTo>
                      <a:pt x="3525" y="1722"/>
                      <a:pt x="3525" y="1722"/>
                      <a:pt x="3525" y="1717"/>
                    </a:cubicBezTo>
                    <a:lnTo>
                      <a:pt x="3525" y="1717"/>
                    </a:lnTo>
                    <a:cubicBezTo>
                      <a:pt x="3525" y="1717"/>
                      <a:pt x="3525" y="1717"/>
                      <a:pt x="3525" y="1717"/>
                    </a:cubicBezTo>
                    <a:lnTo>
                      <a:pt x="3525" y="1717"/>
                    </a:lnTo>
                    <a:lnTo>
                      <a:pt x="3525" y="1717"/>
                    </a:lnTo>
                    <a:lnTo>
                      <a:pt x="3525" y="1717"/>
                    </a:lnTo>
                    <a:cubicBezTo>
                      <a:pt x="3525" y="1717"/>
                      <a:pt x="3525" y="1713"/>
                      <a:pt x="3525" y="1713"/>
                    </a:cubicBezTo>
                    <a:lnTo>
                      <a:pt x="3525" y="1713"/>
                    </a:lnTo>
                    <a:cubicBezTo>
                      <a:pt x="3525" y="1713"/>
                      <a:pt x="3525" y="1713"/>
                      <a:pt x="3525" y="1713"/>
                    </a:cubicBezTo>
                    <a:lnTo>
                      <a:pt x="3525" y="1713"/>
                    </a:lnTo>
                    <a:lnTo>
                      <a:pt x="3525" y="1713"/>
                    </a:ln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8"/>
                      <a:pt x="3525" y="1708"/>
                      <a:pt x="3525" y="1708"/>
                    </a:cubicBezTo>
                    <a:lnTo>
                      <a:pt x="3525" y="1708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lnTo>
                      <a:pt x="3525" y="1704"/>
                    </a:lnTo>
                    <a:lnTo>
                      <a:pt x="3525" y="1704"/>
                    </a:lnTo>
                    <a:cubicBezTo>
                      <a:pt x="3525" y="1704"/>
                      <a:pt x="3525" y="1704"/>
                      <a:pt x="3525" y="1704"/>
                    </a:cubicBezTo>
                    <a:lnTo>
                      <a:pt x="3525" y="1704"/>
                    </a:lnTo>
                    <a:cubicBezTo>
                      <a:pt x="3525" y="1704"/>
                      <a:pt x="3525" y="1700"/>
                      <a:pt x="3525" y="1700"/>
                    </a:cubicBezTo>
                    <a:lnTo>
                      <a:pt x="3525" y="1700"/>
                    </a:lnTo>
                    <a:lnTo>
                      <a:pt x="3525" y="1700"/>
                    </a:ln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700"/>
                    </a:cubicBezTo>
                    <a:lnTo>
                      <a:pt x="3525" y="1700"/>
                    </a:lnTo>
                    <a:cubicBezTo>
                      <a:pt x="3525" y="1700"/>
                      <a:pt x="3525" y="1700"/>
                      <a:pt x="3525" y="1695"/>
                    </a:cubicBezTo>
                    <a:lnTo>
                      <a:pt x="3525" y="1695"/>
                    </a:lnTo>
                    <a:lnTo>
                      <a:pt x="3525" y="1695"/>
                    </a:ln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5"/>
                    </a:lnTo>
                    <a:cubicBezTo>
                      <a:pt x="3525" y="1695"/>
                      <a:pt x="3525" y="1695"/>
                      <a:pt x="3525" y="1695"/>
                    </a:cubicBez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91"/>
                      <a:pt x="3525" y="1691"/>
                      <a:pt x="3525" y="1691"/>
                    </a:cubicBezTo>
                    <a:lnTo>
                      <a:pt x="3525" y="1691"/>
                    </a:lnTo>
                    <a:lnTo>
                      <a:pt x="3525" y="1691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7"/>
                    </a:lnTo>
                    <a:cubicBezTo>
                      <a:pt x="3525" y="1687"/>
                      <a:pt x="3525" y="1687"/>
                      <a:pt x="3525" y="1687"/>
                    </a:cubicBez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82"/>
                      <a:pt x="3525" y="1682"/>
                    </a:cubicBezTo>
                    <a:lnTo>
                      <a:pt x="3525" y="1682"/>
                    </a:lnTo>
                    <a:lnTo>
                      <a:pt x="3525" y="1682"/>
                    </a:lnTo>
                    <a:cubicBezTo>
                      <a:pt x="3525" y="1682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cubicBezTo>
                      <a:pt x="3525" y="1678"/>
                      <a:pt x="3525" y="1678"/>
                      <a:pt x="3525" y="1678"/>
                    </a:cubicBezTo>
                    <a:lnTo>
                      <a:pt x="3525" y="1678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74"/>
                    </a:cubicBezTo>
                    <a:lnTo>
                      <a:pt x="3525" y="1674"/>
                    </a:lnTo>
                    <a:lnTo>
                      <a:pt x="3525" y="1674"/>
                    </a:lnTo>
                    <a:cubicBezTo>
                      <a:pt x="3525" y="1674"/>
                      <a:pt x="3525" y="1674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9"/>
                      <a:pt x="3525" y="1669"/>
                      <a:pt x="3525" y="1669"/>
                    </a:cubicBezTo>
                    <a:lnTo>
                      <a:pt x="3525" y="1669"/>
                    </a:lnTo>
                    <a:lnTo>
                      <a:pt x="3525" y="1669"/>
                    </a:lnTo>
                    <a:cubicBezTo>
                      <a:pt x="3525" y="1665"/>
                      <a:pt x="3525" y="1665"/>
                      <a:pt x="3525" y="1665"/>
                    </a:cubicBezTo>
                    <a:lnTo>
                      <a:pt x="3525" y="1665"/>
                    </a:lnTo>
                    <a:cubicBezTo>
                      <a:pt x="3525" y="1661"/>
                      <a:pt x="3525" y="1661"/>
                      <a:pt x="3525" y="1661"/>
                    </a:cubicBezTo>
                    <a:lnTo>
                      <a:pt x="3525" y="1661"/>
                    </a:lnTo>
                    <a:cubicBezTo>
                      <a:pt x="3525" y="1661"/>
                      <a:pt x="3525" y="1656"/>
                      <a:pt x="3525" y="1656"/>
                    </a:cubicBezTo>
                    <a:cubicBezTo>
                      <a:pt x="3525" y="1656"/>
                      <a:pt x="3525" y="1656"/>
                      <a:pt x="3525" y="1656"/>
                    </a:cubicBezTo>
                    <a:cubicBezTo>
                      <a:pt x="3521" y="1609"/>
                      <a:pt x="3517" y="1565"/>
                      <a:pt x="3508" y="1518"/>
                    </a:cubicBezTo>
                    <a:moveTo>
                      <a:pt x="3404" y="2407"/>
                    </a:moveTo>
                    <a:lnTo>
                      <a:pt x="3005" y="2250"/>
                    </a:lnTo>
                    <a:cubicBezTo>
                      <a:pt x="2992" y="2276"/>
                      <a:pt x="2983" y="2302"/>
                      <a:pt x="2970" y="2333"/>
                    </a:cubicBezTo>
                    <a:cubicBezTo>
                      <a:pt x="2953" y="2368"/>
                      <a:pt x="2931" y="2407"/>
                      <a:pt x="2910" y="2446"/>
                    </a:cubicBezTo>
                    <a:lnTo>
                      <a:pt x="3278" y="2662"/>
                    </a:lnTo>
                    <a:cubicBezTo>
                      <a:pt x="3287" y="2645"/>
                      <a:pt x="3300" y="2628"/>
                      <a:pt x="3308" y="2610"/>
                    </a:cubicBezTo>
                    <a:cubicBezTo>
                      <a:pt x="3308" y="2610"/>
                      <a:pt x="3308" y="2610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08" y="2606"/>
                    </a:lnTo>
                    <a:lnTo>
                      <a:pt x="3308" y="2606"/>
                    </a:lnTo>
                    <a:cubicBezTo>
                      <a:pt x="3308" y="2606"/>
                      <a:pt x="3308" y="2606"/>
                      <a:pt x="3308" y="2606"/>
                    </a:cubicBezTo>
                    <a:lnTo>
                      <a:pt x="3313" y="2606"/>
                    </a:lnTo>
                    <a:lnTo>
                      <a:pt x="3313" y="2606"/>
                    </a:lnTo>
                    <a:lnTo>
                      <a:pt x="3313" y="2602"/>
                    </a:ln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lnTo>
                      <a:pt x="3313" y="2602"/>
                    </a:ln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602"/>
                      <a:pt x="3313" y="2602"/>
                      <a:pt x="3313" y="2602"/>
                    </a:cubicBezTo>
                    <a:cubicBezTo>
                      <a:pt x="3313" y="2597"/>
                      <a:pt x="3317" y="2597"/>
                      <a:pt x="3317" y="2597"/>
                    </a:cubicBezTo>
                    <a:lnTo>
                      <a:pt x="3317" y="2597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lnTo>
                      <a:pt x="3317" y="2593"/>
                    </a:ln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93"/>
                      <a:pt x="3317" y="2593"/>
                      <a:pt x="3317" y="2593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17" y="2589"/>
                    </a:cubicBezTo>
                    <a:cubicBezTo>
                      <a:pt x="3317" y="2589"/>
                      <a:pt x="3317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cubicBezTo>
                      <a:pt x="3322" y="2589"/>
                      <a:pt x="3322" y="2589"/>
                      <a:pt x="3322" y="2589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4"/>
                    </a:lnTo>
                    <a:cubicBezTo>
                      <a:pt x="3322" y="2584"/>
                      <a:pt x="3322" y="2584"/>
                      <a:pt x="3322" y="2584"/>
                    </a:cubicBezTo>
                    <a:lnTo>
                      <a:pt x="3322" y="2580"/>
                    </a:lnTo>
                    <a:cubicBezTo>
                      <a:pt x="3322" y="2580"/>
                      <a:pt x="3322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80"/>
                    </a:cubicBezTo>
                    <a:lnTo>
                      <a:pt x="3326" y="2580"/>
                    </a:lnTo>
                    <a:cubicBezTo>
                      <a:pt x="3326" y="2580"/>
                      <a:pt x="3326" y="2580"/>
                      <a:pt x="3326" y="2580"/>
                    </a:cubicBezTo>
                    <a:cubicBezTo>
                      <a:pt x="3326" y="2580"/>
                      <a:pt x="3326" y="2580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6"/>
                      <a:pt x="3326" y="2576"/>
                      <a:pt x="3326" y="2576"/>
                    </a:cubicBezTo>
                    <a:cubicBezTo>
                      <a:pt x="3326" y="2571"/>
                      <a:pt x="3326" y="2571"/>
                      <a:pt x="3326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71"/>
                      <a:pt x="3330" y="2571"/>
                      <a:pt x="3330" y="2571"/>
                    </a:cubicBezTo>
                    <a:lnTo>
                      <a:pt x="3330" y="2571"/>
                    </a:ln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7"/>
                      <a:pt x="3330" y="2567"/>
                      <a:pt x="3330" y="2567"/>
                    </a:cubicBezTo>
                    <a:cubicBezTo>
                      <a:pt x="3330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63"/>
                      <a:pt x="3335" y="2563"/>
                    </a:cubicBezTo>
                    <a:lnTo>
                      <a:pt x="3335" y="2563"/>
                    </a:lnTo>
                    <a:cubicBezTo>
                      <a:pt x="3335" y="2563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8"/>
                      <a:pt x="3335" y="2558"/>
                    </a:cubicBezTo>
                    <a:cubicBezTo>
                      <a:pt x="3335" y="2558"/>
                      <a:pt x="3335" y="2554"/>
                      <a:pt x="3335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cubicBezTo>
                      <a:pt x="3339" y="2554"/>
                      <a:pt x="3339" y="2554"/>
                      <a:pt x="3339" y="2554"/>
                    </a:cubicBezTo>
                    <a:lnTo>
                      <a:pt x="3339" y="2554"/>
                    </a:lnTo>
                    <a:cubicBezTo>
                      <a:pt x="3339" y="2554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cubicBezTo>
                      <a:pt x="3339" y="2550"/>
                      <a:pt x="3339" y="2550"/>
                      <a:pt x="3339" y="2550"/>
                    </a:cubicBezTo>
                    <a:lnTo>
                      <a:pt x="3339" y="2550"/>
                    </a:lnTo>
                    <a:lnTo>
                      <a:pt x="3339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lnTo>
                      <a:pt x="3343" y="2545"/>
                    </a:lnTo>
                    <a:cubicBezTo>
                      <a:pt x="3343" y="2545"/>
                      <a:pt x="3343" y="2545"/>
                      <a:pt x="3343" y="2545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41"/>
                    </a:cubicBezTo>
                    <a:lnTo>
                      <a:pt x="3343" y="2541"/>
                    </a:lnTo>
                    <a:lnTo>
                      <a:pt x="3343" y="2541"/>
                    </a:lnTo>
                    <a:cubicBezTo>
                      <a:pt x="3343" y="2541"/>
                      <a:pt x="3343" y="2541"/>
                      <a:pt x="3343" y="2541"/>
                    </a:cubicBezTo>
                    <a:cubicBezTo>
                      <a:pt x="3343" y="2541"/>
                      <a:pt x="3343" y="2541"/>
                      <a:pt x="3343" y="2537"/>
                    </a:cubicBezTo>
                    <a:cubicBezTo>
                      <a:pt x="3343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cubicBezTo>
                      <a:pt x="3348" y="2537"/>
                      <a:pt x="3348" y="2537"/>
                      <a:pt x="3348" y="2537"/>
                    </a:cubicBezTo>
                    <a:lnTo>
                      <a:pt x="3348" y="2537"/>
                    </a:ln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cubicBezTo>
                      <a:pt x="3348" y="2532"/>
                      <a:pt x="3348" y="2532"/>
                      <a:pt x="3348" y="2532"/>
                    </a:cubicBezTo>
                    <a:lnTo>
                      <a:pt x="3348" y="2532"/>
                    </a:lnTo>
                    <a:cubicBezTo>
                      <a:pt x="3348" y="2532"/>
                      <a:pt x="3348" y="2532"/>
                      <a:pt x="3352" y="2528"/>
                    </a:cubicBezTo>
                    <a:lnTo>
                      <a:pt x="3352" y="2528"/>
                    </a:ln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8"/>
                      <a:pt x="3352" y="2528"/>
                      <a:pt x="3352" y="2528"/>
                    </a:cubicBezTo>
                    <a:cubicBezTo>
                      <a:pt x="3352" y="2524"/>
                      <a:pt x="3352" y="2524"/>
                      <a:pt x="3352" y="2524"/>
                    </a:cubicBezTo>
                    <a:lnTo>
                      <a:pt x="3352" y="2524"/>
                    </a:ln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24"/>
                      <a:pt x="3352" y="2524"/>
                      <a:pt x="3352" y="2524"/>
                    </a:cubicBezTo>
                    <a:cubicBezTo>
                      <a:pt x="3352" y="2519"/>
                      <a:pt x="3352" y="2519"/>
                      <a:pt x="3352" y="2519"/>
                    </a:cubicBezTo>
                    <a:cubicBezTo>
                      <a:pt x="3352" y="2519"/>
                      <a:pt x="3356" y="2519"/>
                      <a:pt x="3356" y="2519"/>
                    </a:cubicBezTo>
                    <a:lnTo>
                      <a:pt x="3356" y="2519"/>
                    </a:ln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9"/>
                    </a:cubicBezTo>
                    <a:cubicBezTo>
                      <a:pt x="3356" y="2519"/>
                      <a:pt x="3356" y="2519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cubicBezTo>
                      <a:pt x="3356" y="2515"/>
                      <a:pt x="3356" y="2515"/>
                      <a:pt x="3356" y="2515"/>
                    </a:cubicBezTo>
                    <a:lnTo>
                      <a:pt x="3356" y="2515"/>
                    </a:lnTo>
                    <a:cubicBezTo>
                      <a:pt x="3356" y="2515"/>
                      <a:pt x="3356" y="2511"/>
                      <a:pt x="3356" y="2511"/>
                    </a:cubicBezTo>
                    <a:lnTo>
                      <a:pt x="3356" y="2511"/>
                    </a:lnTo>
                    <a:lnTo>
                      <a:pt x="3356" y="2511"/>
                    </a:ln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11"/>
                      <a:pt x="3361" y="2511"/>
                      <a:pt x="3361" y="2511"/>
                    </a:cubicBezTo>
                    <a:cubicBezTo>
                      <a:pt x="3361" y="2506"/>
                      <a:pt x="3361" y="2506"/>
                      <a:pt x="3361" y="2506"/>
                    </a:cubicBezTo>
                    <a:lnTo>
                      <a:pt x="3361" y="2506"/>
                    </a:ln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6"/>
                    </a:cubicBezTo>
                    <a:cubicBezTo>
                      <a:pt x="3361" y="2506"/>
                      <a:pt x="3361" y="2506"/>
                      <a:pt x="3361" y="2502"/>
                    </a:cubicBezTo>
                    <a:lnTo>
                      <a:pt x="3361" y="2502"/>
                    </a:lnTo>
                    <a:cubicBezTo>
                      <a:pt x="3361" y="2502"/>
                      <a:pt x="3361" y="2502"/>
                      <a:pt x="3361" y="2502"/>
                    </a:cubicBezTo>
                    <a:lnTo>
                      <a:pt x="3361" y="2502"/>
                    </a:ln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502"/>
                      <a:pt x="3365" y="2502"/>
                    </a:cubicBezTo>
                    <a:cubicBezTo>
                      <a:pt x="3365" y="2502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8"/>
                      <a:pt x="3365" y="2498"/>
                      <a:pt x="3365" y="2498"/>
                    </a:cubicBezTo>
                    <a:cubicBezTo>
                      <a:pt x="3365" y="2493"/>
                      <a:pt x="3365" y="2493"/>
                      <a:pt x="3365" y="2493"/>
                    </a:cubicBezTo>
                    <a:lnTo>
                      <a:pt x="3365" y="2493"/>
                    </a:lnTo>
                    <a:cubicBezTo>
                      <a:pt x="3374" y="2476"/>
                      <a:pt x="3382" y="2459"/>
                      <a:pt x="3391" y="2437"/>
                    </a:cubicBezTo>
                    <a:lnTo>
                      <a:pt x="3391" y="2437"/>
                    </a:ln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cubicBezTo>
                      <a:pt x="3391" y="2437"/>
                      <a:pt x="3391" y="2437"/>
                      <a:pt x="3391" y="2437"/>
                    </a:cubicBezTo>
                    <a:lnTo>
                      <a:pt x="3391" y="2437"/>
                    </a:ln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1" y="2433"/>
                      <a:pt x="3391" y="2433"/>
                    </a:cubicBezTo>
                    <a:cubicBezTo>
                      <a:pt x="3391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cubicBezTo>
                      <a:pt x="3395" y="2433"/>
                      <a:pt x="3395" y="2433"/>
                      <a:pt x="3395" y="2433"/>
                    </a:cubicBezTo>
                    <a:lnTo>
                      <a:pt x="3395" y="2433"/>
                    </a:lnTo>
                    <a:cubicBezTo>
                      <a:pt x="3395" y="2433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8"/>
                      <a:pt x="3395" y="2428"/>
                      <a:pt x="3395" y="2428"/>
                    </a:cubicBezTo>
                    <a:cubicBezTo>
                      <a:pt x="3395" y="2424"/>
                      <a:pt x="3395" y="2424"/>
                      <a:pt x="3395" y="2424"/>
                    </a:cubicBezTo>
                    <a:lnTo>
                      <a:pt x="3395" y="2424"/>
                    </a:lnTo>
                    <a:cubicBezTo>
                      <a:pt x="3400" y="2420"/>
                      <a:pt x="3400" y="2411"/>
                      <a:pt x="3404" y="2407"/>
                    </a:cubicBezTo>
                    <a:close/>
                    <a:moveTo>
                      <a:pt x="2606" y="2797"/>
                    </a:moveTo>
                    <a:cubicBezTo>
                      <a:pt x="2550" y="2840"/>
                      <a:pt x="2489" y="2883"/>
                      <a:pt x="2428" y="2918"/>
                    </a:cubicBezTo>
                    <a:lnTo>
                      <a:pt x="2641" y="3291"/>
                    </a:lnTo>
                    <a:cubicBezTo>
                      <a:pt x="2649" y="3287"/>
                      <a:pt x="2654" y="3282"/>
                      <a:pt x="2662" y="3278"/>
                    </a:cubicBezTo>
                    <a:lnTo>
                      <a:pt x="2662" y="3278"/>
                    </a:lnTo>
                    <a:lnTo>
                      <a:pt x="2662" y="3278"/>
                    </a:lnTo>
                    <a:lnTo>
                      <a:pt x="2662" y="3278"/>
                    </a:lnTo>
                    <a:cubicBezTo>
                      <a:pt x="2662" y="3278"/>
                      <a:pt x="2667" y="3278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67" y="3274"/>
                    </a:cubicBezTo>
                    <a:lnTo>
                      <a:pt x="2667" y="3274"/>
                    </a:lnTo>
                    <a:cubicBezTo>
                      <a:pt x="2667" y="3274"/>
                      <a:pt x="2667" y="3274"/>
                      <a:pt x="2671" y="3274"/>
                    </a:cubicBezTo>
                    <a:lnTo>
                      <a:pt x="2671" y="3274"/>
                    </a:ln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1" y="3274"/>
                      <a:pt x="2671" y="3274"/>
                    </a:cubicBezTo>
                    <a:cubicBezTo>
                      <a:pt x="2671" y="3274"/>
                      <a:pt x="2675" y="3269"/>
                      <a:pt x="2675" y="3269"/>
                    </a:cubicBezTo>
                    <a:lnTo>
                      <a:pt x="2675" y="3269"/>
                    </a:ln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75" y="3269"/>
                      <a:pt x="2675" y="3269"/>
                      <a:pt x="2675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9"/>
                      <a:pt x="2680" y="3269"/>
                      <a:pt x="2680" y="3269"/>
                    </a:cubicBezTo>
                    <a:cubicBezTo>
                      <a:pt x="2680" y="3265"/>
                      <a:pt x="2680" y="3265"/>
                      <a:pt x="2680" y="3265"/>
                    </a:cubicBezTo>
                    <a:lnTo>
                      <a:pt x="2680" y="3265"/>
                    </a:lnTo>
                    <a:cubicBezTo>
                      <a:pt x="2680" y="3265"/>
                      <a:pt x="2680" y="3265"/>
                      <a:pt x="2680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lnTo>
                      <a:pt x="2684" y="3265"/>
                    </a:ln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4" y="3265"/>
                      <a:pt x="2684" y="3265"/>
                    </a:cubicBezTo>
                    <a:cubicBezTo>
                      <a:pt x="2684" y="3265"/>
                      <a:pt x="2688" y="3265"/>
                      <a:pt x="2688" y="3265"/>
                    </a:cubicBezTo>
                    <a:lnTo>
                      <a:pt x="2688" y="3265"/>
                    </a:lnTo>
                    <a:cubicBezTo>
                      <a:pt x="2688" y="3265"/>
                      <a:pt x="2688" y="3265"/>
                      <a:pt x="2688" y="3265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88" y="3261"/>
                      <a:pt x="2688" y="3261"/>
                      <a:pt x="2688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61"/>
                      <a:pt x="2693" y="3261"/>
                      <a:pt x="2693" y="3261"/>
                    </a:cubicBezTo>
                    <a:cubicBezTo>
                      <a:pt x="2693" y="3256"/>
                      <a:pt x="2693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697" y="3256"/>
                      <a:pt x="2697" y="3256"/>
                      <a:pt x="2697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6"/>
                      <a:pt x="2701" y="3256"/>
                    </a:cubicBezTo>
                    <a:cubicBezTo>
                      <a:pt x="2701" y="3256"/>
                      <a:pt x="2701" y="3252"/>
                      <a:pt x="2701" y="3252"/>
                    </a:cubicBezTo>
                    <a:cubicBezTo>
                      <a:pt x="2701" y="3252"/>
                      <a:pt x="2701" y="3252"/>
                      <a:pt x="2701" y="3252"/>
                    </a:cubicBezTo>
                    <a:lnTo>
                      <a:pt x="2701" y="3252"/>
                    </a:lnTo>
                    <a:lnTo>
                      <a:pt x="2701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lnTo>
                      <a:pt x="2706" y="3252"/>
                    </a:lnTo>
                    <a:lnTo>
                      <a:pt x="2706" y="3252"/>
                    </a:ln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06" y="3252"/>
                    </a:cubicBezTo>
                    <a:cubicBezTo>
                      <a:pt x="2706" y="3252"/>
                      <a:pt x="2706" y="3252"/>
                      <a:pt x="2710" y="3252"/>
                    </a:cubicBezTo>
                    <a:cubicBezTo>
                      <a:pt x="2710" y="3252"/>
                      <a:pt x="2710" y="3252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0" y="3248"/>
                    </a:cubicBezTo>
                    <a:lnTo>
                      <a:pt x="2710" y="3248"/>
                    </a:lnTo>
                    <a:cubicBezTo>
                      <a:pt x="2710" y="3248"/>
                      <a:pt x="2710" y="3248"/>
                      <a:pt x="2710" y="3248"/>
                    </a:cubicBezTo>
                    <a:cubicBezTo>
                      <a:pt x="2710" y="3248"/>
                      <a:pt x="2710" y="3248"/>
                      <a:pt x="2715" y="3248"/>
                    </a:cubicBezTo>
                    <a:lnTo>
                      <a:pt x="2715" y="3248"/>
                    </a:ln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8"/>
                      <a:pt x="2715" y="3248"/>
                      <a:pt x="2715" y="3248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5" y="3243"/>
                      <a:pt x="2715" y="3243"/>
                      <a:pt x="2715" y="3243"/>
                    </a:cubicBezTo>
                    <a:cubicBezTo>
                      <a:pt x="2719" y="3243"/>
                      <a:pt x="2719" y="3243"/>
                      <a:pt x="2719" y="3243"/>
                    </a:cubicBezTo>
                    <a:lnTo>
                      <a:pt x="2719" y="3243"/>
                    </a:lnTo>
                    <a:lnTo>
                      <a:pt x="2719" y="3243"/>
                    </a:lnTo>
                    <a:cubicBezTo>
                      <a:pt x="2719" y="3243"/>
                      <a:pt x="2719" y="3243"/>
                      <a:pt x="2719" y="3243"/>
                    </a:cubicBezTo>
                    <a:cubicBezTo>
                      <a:pt x="2723" y="3239"/>
                      <a:pt x="2723" y="3239"/>
                      <a:pt x="2723" y="3239"/>
                    </a:cubicBezTo>
                    <a:cubicBezTo>
                      <a:pt x="2728" y="3239"/>
                      <a:pt x="2728" y="3239"/>
                      <a:pt x="2728" y="3239"/>
                    </a:cubicBezTo>
                    <a:lnTo>
                      <a:pt x="2728" y="3239"/>
                    </a:lnTo>
                    <a:cubicBezTo>
                      <a:pt x="2728" y="3239"/>
                      <a:pt x="2732" y="3235"/>
                      <a:pt x="2732" y="3235"/>
                    </a:cubicBezTo>
                    <a:lnTo>
                      <a:pt x="2732" y="3235"/>
                    </a:lnTo>
                    <a:cubicBezTo>
                      <a:pt x="2749" y="3226"/>
                      <a:pt x="2762" y="3213"/>
                      <a:pt x="2780" y="3204"/>
                    </a:cubicBezTo>
                    <a:lnTo>
                      <a:pt x="2780" y="3204"/>
                    </a:lnTo>
                    <a:cubicBezTo>
                      <a:pt x="2780" y="3200"/>
                      <a:pt x="2780" y="3200"/>
                      <a:pt x="2784" y="3200"/>
                    </a:cubicBezTo>
                    <a:lnTo>
                      <a:pt x="2784" y="3200"/>
                    </a:lnTo>
                    <a:cubicBezTo>
                      <a:pt x="2784" y="3200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cubicBezTo>
                      <a:pt x="2788" y="3196"/>
                      <a:pt x="2788" y="3196"/>
                      <a:pt x="2788" y="3196"/>
                    </a:cubicBezTo>
                    <a:lnTo>
                      <a:pt x="2788" y="3196"/>
                    </a:lnTo>
                    <a:cubicBezTo>
                      <a:pt x="2793" y="3196"/>
                      <a:pt x="2793" y="3191"/>
                      <a:pt x="2793" y="3191"/>
                    </a:cubicBezTo>
                    <a:lnTo>
                      <a:pt x="2793" y="3191"/>
                    </a:lnTo>
                    <a:cubicBezTo>
                      <a:pt x="2793" y="3191"/>
                      <a:pt x="2793" y="3191"/>
                      <a:pt x="2793" y="3191"/>
                    </a:cubicBezTo>
                    <a:cubicBezTo>
                      <a:pt x="2793" y="3191"/>
                      <a:pt x="2793" y="3191"/>
                      <a:pt x="2793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91"/>
                    </a:cubicBezTo>
                    <a:cubicBezTo>
                      <a:pt x="2797" y="3191"/>
                      <a:pt x="2797" y="3191"/>
                      <a:pt x="2797" y="3191"/>
                    </a:cubicBezTo>
                    <a:lnTo>
                      <a:pt x="2797" y="3191"/>
                    </a:lnTo>
                    <a:cubicBezTo>
                      <a:pt x="2797" y="3191"/>
                      <a:pt x="2797" y="3191"/>
                      <a:pt x="2797" y="3187"/>
                    </a:cubicBezTo>
                    <a:lnTo>
                      <a:pt x="2797" y="3187"/>
                    </a:ln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1" y="3187"/>
                    </a:cubicBezTo>
                    <a:cubicBezTo>
                      <a:pt x="2801" y="3187"/>
                      <a:pt x="2801" y="3187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06" y="3183"/>
                    </a:ln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cubicBezTo>
                      <a:pt x="2806" y="3183"/>
                      <a:pt x="2806" y="3183"/>
                      <a:pt x="2806" y="3183"/>
                    </a:cubicBezTo>
                    <a:lnTo>
                      <a:pt x="2810" y="3183"/>
                    </a:ln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83"/>
                      <a:pt x="2810" y="3183"/>
                      <a:pt x="2810" y="3183"/>
                    </a:cubicBez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0" y="3178"/>
                      <a:pt x="2810" y="3178"/>
                    </a:cubicBezTo>
                    <a:lnTo>
                      <a:pt x="2810" y="3178"/>
                    </a:lnTo>
                    <a:cubicBezTo>
                      <a:pt x="2810" y="3178"/>
                      <a:pt x="2810" y="3178"/>
                      <a:pt x="2810" y="3178"/>
                    </a:cubicBezTo>
                    <a:cubicBezTo>
                      <a:pt x="2810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8"/>
                      <a:pt x="2814" y="3178"/>
                      <a:pt x="2814" y="3178"/>
                    </a:cubicBezTo>
                    <a:cubicBezTo>
                      <a:pt x="2814" y="3174"/>
                      <a:pt x="2814" y="3174"/>
                      <a:pt x="2814" y="3174"/>
                    </a:cubicBezTo>
                    <a:cubicBezTo>
                      <a:pt x="2814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19" y="3174"/>
                    </a:cubicBezTo>
                    <a:cubicBezTo>
                      <a:pt x="2819" y="3174"/>
                      <a:pt x="2819" y="3174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cubicBezTo>
                      <a:pt x="2823" y="3170"/>
                      <a:pt x="2823" y="3170"/>
                      <a:pt x="2823" y="3170"/>
                    </a:cubicBezTo>
                    <a:lnTo>
                      <a:pt x="2823" y="3170"/>
                    </a:lnTo>
                    <a:cubicBezTo>
                      <a:pt x="2840" y="3157"/>
                      <a:pt x="2858" y="3144"/>
                      <a:pt x="2875" y="3131"/>
                    </a:cubicBezTo>
                    <a:close/>
                    <a:moveTo>
                      <a:pt x="1986" y="3079"/>
                    </a:moveTo>
                    <a:cubicBezTo>
                      <a:pt x="1917" y="3092"/>
                      <a:pt x="1843" y="3096"/>
                      <a:pt x="1774" y="3096"/>
                    </a:cubicBezTo>
                    <a:lnTo>
                      <a:pt x="1778" y="3525"/>
                    </a:lnTo>
                    <a:cubicBezTo>
                      <a:pt x="1808" y="3525"/>
                      <a:pt x="1843" y="3525"/>
                      <a:pt x="1873" y="3521"/>
                    </a:cubicBezTo>
                    <a:cubicBezTo>
                      <a:pt x="1878" y="3521"/>
                      <a:pt x="1878" y="3521"/>
                      <a:pt x="1882" y="3521"/>
                    </a:cubicBezTo>
                    <a:lnTo>
                      <a:pt x="1882" y="3521"/>
                    </a:lnTo>
                    <a:lnTo>
                      <a:pt x="1882" y="3521"/>
                    </a:lnTo>
                    <a:lnTo>
                      <a:pt x="1882" y="3521"/>
                    </a:lnTo>
                    <a:cubicBezTo>
                      <a:pt x="1882" y="3521"/>
                      <a:pt x="1882" y="3521"/>
                      <a:pt x="1882" y="3521"/>
                    </a:cubicBezTo>
                    <a:lnTo>
                      <a:pt x="1882" y="3521"/>
                    </a:lnTo>
                    <a:cubicBezTo>
                      <a:pt x="1882" y="3521"/>
                      <a:pt x="1886" y="3521"/>
                      <a:pt x="1886" y="3521"/>
                    </a:cubicBezTo>
                    <a:cubicBezTo>
                      <a:pt x="1886" y="3521"/>
                      <a:pt x="1886" y="3521"/>
                      <a:pt x="1886" y="3521"/>
                    </a:cubicBezTo>
                    <a:lnTo>
                      <a:pt x="1886" y="3521"/>
                    </a:lnTo>
                    <a:lnTo>
                      <a:pt x="1886" y="3521"/>
                    </a:lnTo>
                    <a:cubicBezTo>
                      <a:pt x="1886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lnTo>
                      <a:pt x="1891" y="3521"/>
                    </a:ln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1" y="3521"/>
                    </a:cubicBezTo>
                    <a:cubicBezTo>
                      <a:pt x="1891" y="3521"/>
                      <a:pt x="1891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5" y="3521"/>
                    </a:lnTo>
                    <a:cubicBezTo>
                      <a:pt x="1895" y="3521"/>
                      <a:pt x="1895" y="3521"/>
                      <a:pt x="1895" y="3521"/>
                    </a:cubicBezTo>
                    <a:cubicBezTo>
                      <a:pt x="1895" y="3521"/>
                      <a:pt x="1895" y="3521"/>
                      <a:pt x="1895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cubicBezTo>
                      <a:pt x="1899" y="3521"/>
                      <a:pt x="1899" y="3521"/>
                      <a:pt x="1899" y="3521"/>
                    </a:cubicBezTo>
                    <a:lnTo>
                      <a:pt x="1899" y="3521"/>
                    </a:lnTo>
                    <a:cubicBezTo>
                      <a:pt x="1899" y="3521"/>
                      <a:pt x="1899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4" y="3521"/>
                    </a:cubicBezTo>
                    <a:lnTo>
                      <a:pt x="1904" y="3521"/>
                    </a:lnTo>
                    <a:cubicBezTo>
                      <a:pt x="1904" y="3521"/>
                      <a:pt x="1904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08" y="3521"/>
                      <a:pt x="1908" y="3521"/>
                      <a:pt x="1908" y="3521"/>
                    </a:cubicBezTo>
                    <a:lnTo>
                      <a:pt x="1908" y="3521"/>
                    </a:ln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2" y="3521"/>
                      <a:pt x="1912" y="3521"/>
                    </a:cubicBezTo>
                    <a:cubicBezTo>
                      <a:pt x="1912" y="3521"/>
                      <a:pt x="1917" y="3521"/>
                      <a:pt x="1917" y="3521"/>
                    </a:cubicBezTo>
                    <a:lnTo>
                      <a:pt x="1917" y="3521"/>
                    </a:lnTo>
                    <a:cubicBezTo>
                      <a:pt x="1917" y="3521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cubicBezTo>
                      <a:pt x="1917" y="3516"/>
                      <a:pt x="1917" y="3516"/>
                      <a:pt x="1917" y="3516"/>
                    </a:cubicBezTo>
                    <a:lnTo>
                      <a:pt x="1917" y="3516"/>
                    </a:lnTo>
                    <a:cubicBezTo>
                      <a:pt x="1921" y="3516"/>
                      <a:pt x="1921" y="3516"/>
                      <a:pt x="1921" y="3516"/>
                    </a:cubicBezTo>
                    <a:lnTo>
                      <a:pt x="1921" y="3516"/>
                    </a:lnTo>
                    <a:cubicBezTo>
                      <a:pt x="1969" y="3512"/>
                      <a:pt x="2016" y="3508"/>
                      <a:pt x="2060" y="3499"/>
                    </a:cubicBezTo>
                    <a:close/>
                    <a:moveTo>
                      <a:pt x="1314" y="3018"/>
                    </a:moveTo>
                    <a:cubicBezTo>
                      <a:pt x="1271" y="3005"/>
                      <a:pt x="1232" y="2988"/>
                      <a:pt x="1193" y="2970"/>
                    </a:cubicBezTo>
                    <a:cubicBezTo>
                      <a:pt x="1167" y="2957"/>
                      <a:pt x="1141" y="2944"/>
                      <a:pt x="1115" y="2931"/>
                    </a:cubicBezTo>
                    <a:lnTo>
                      <a:pt x="911" y="3304"/>
                    </a:lnTo>
                    <a:cubicBezTo>
                      <a:pt x="915" y="3308"/>
                      <a:pt x="920" y="3313"/>
                      <a:pt x="924" y="3313"/>
                    </a:cubicBezTo>
                    <a:lnTo>
                      <a:pt x="924" y="3313"/>
                    </a:lnTo>
                    <a:cubicBezTo>
                      <a:pt x="928" y="3313"/>
                      <a:pt x="928" y="3317"/>
                      <a:pt x="928" y="3317"/>
                    </a:cubicBezTo>
                    <a:lnTo>
                      <a:pt x="928" y="3317"/>
                    </a:ln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28" y="3317"/>
                      <a:pt x="928" y="3317"/>
                      <a:pt x="928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17"/>
                    </a:cubicBezTo>
                    <a:cubicBezTo>
                      <a:pt x="933" y="3317"/>
                      <a:pt x="933" y="3317"/>
                      <a:pt x="933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37" y="3321"/>
                    </a:cubicBezTo>
                    <a:cubicBezTo>
                      <a:pt x="937" y="3321"/>
                      <a:pt x="937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lnTo>
                      <a:pt x="941" y="3321"/>
                    </a:ln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1"/>
                      <a:pt x="941" y="3321"/>
                      <a:pt x="941" y="3321"/>
                    </a:cubicBezTo>
                    <a:cubicBezTo>
                      <a:pt x="941" y="3326"/>
                      <a:pt x="941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lnTo>
                      <a:pt x="946" y="3326"/>
                    </a:lnTo>
                    <a:lnTo>
                      <a:pt x="946" y="3326"/>
                    </a:ln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46" y="3326"/>
                    </a:cubicBezTo>
                    <a:cubicBezTo>
                      <a:pt x="946" y="3326"/>
                      <a:pt x="946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26"/>
                    </a:cubicBezTo>
                    <a:cubicBezTo>
                      <a:pt x="950" y="3326"/>
                      <a:pt x="950" y="3326"/>
                      <a:pt x="950" y="3330"/>
                    </a:cubicBezTo>
                    <a:cubicBezTo>
                      <a:pt x="950" y="3330"/>
                      <a:pt x="950" y="3330"/>
                      <a:pt x="950" y="3330"/>
                    </a:cubicBezTo>
                    <a:cubicBezTo>
                      <a:pt x="950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4" y="3330"/>
                      <a:pt x="954" y="3330"/>
                    </a:cubicBezTo>
                    <a:cubicBezTo>
                      <a:pt x="954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0"/>
                      <a:pt x="959" y="3330"/>
                    </a:cubicBezTo>
                    <a:cubicBezTo>
                      <a:pt x="959" y="3330"/>
                      <a:pt x="959" y="3330"/>
                      <a:pt x="959" y="3330"/>
                    </a:cubicBezTo>
                    <a:lnTo>
                      <a:pt x="959" y="3330"/>
                    </a:lnTo>
                    <a:cubicBezTo>
                      <a:pt x="959" y="3330"/>
                      <a:pt x="959" y="3334"/>
                      <a:pt x="959" y="3334"/>
                    </a:cubicBezTo>
                    <a:cubicBezTo>
                      <a:pt x="959" y="3334"/>
                      <a:pt x="959" y="3334"/>
                      <a:pt x="959" y="3334"/>
                    </a:cubicBezTo>
                    <a:cubicBezTo>
                      <a:pt x="959" y="3334"/>
                      <a:pt x="963" y="3334"/>
                      <a:pt x="963" y="3334"/>
                    </a:cubicBezTo>
                    <a:lnTo>
                      <a:pt x="963" y="3334"/>
                    </a:ln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3" y="3334"/>
                      <a:pt x="963" y="3334"/>
                    </a:cubicBezTo>
                    <a:cubicBezTo>
                      <a:pt x="963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4"/>
                      <a:pt x="967" y="3334"/>
                      <a:pt x="967" y="3334"/>
                    </a:cubicBezTo>
                    <a:cubicBezTo>
                      <a:pt x="967" y="3339"/>
                      <a:pt x="967" y="3339"/>
                      <a:pt x="967" y="3339"/>
                    </a:cubicBezTo>
                    <a:lnTo>
                      <a:pt x="967" y="3339"/>
                    </a:lnTo>
                    <a:cubicBezTo>
                      <a:pt x="972" y="3339"/>
                      <a:pt x="972" y="3339"/>
                      <a:pt x="972" y="3339"/>
                    </a:cubicBezTo>
                    <a:lnTo>
                      <a:pt x="972" y="3339"/>
                    </a:lnTo>
                    <a:cubicBezTo>
                      <a:pt x="972" y="3339"/>
                      <a:pt x="972" y="3339"/>
                      <a:pt x="972" y="3339"/>
                    </a:cubicBezTo>
                    <a:cubicBezTo>
                      <a:pt x="972" y="3339"/>
                      <a:pt x="972" y="3339"/>
                      <a:pt x="972" y="3339"/>
                    </a:cubicBezTo>
                    <a:lnTo>
                      <a:pt x="976" y="3339"/>
                    </a:ln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cubicBezTo>
                      <a:pt x="976" y="3339"/>
                      <a:pt x="976" y="3339"/>
                      <a:pt x="976" y="3339"/>
                    </a:cubicBezTo>
                    <a:lnTo>
                      <a:pt x="976" y="3343"/>
                    </a:lnTo>
                    <a:lnTo>
                      <a:pt x="976" y="3343"/>
                    </a:ln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0" y="3343"/>
                    </a:cubicBezTo>
                    <a:cubicBezTo>
                      <a:pt x="980" y="3343"/>
                      <a:pt x="980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cubicBezTo>
                      <a:pt x="985" y="3343"/>
                      <a:pt x="985" y="3343"/>
                      <a:pt x="985" y="3343"/>
                    </a:cubicBezTo>
                    <a:cubicBezTo>
                      <a:pt x="985" y="3343"/>
                      <a:pt x="985" y="3343"/>
                      <a:pt x="985" y="3343"/>
                    </a:cubicBezTo>
                    <a:lnTo>
                      <a:pt x="985" y="3343"/>
                    </a:ln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89" y="3347"/>
                      <a:pt x="989" y="3347"/>
                      <a:pt x="989" y="3347"/>
                    </a:cubicBezTo>
                    <a:lnTo>
                      <a:pt x="989" y="3347"/>
                    </a:lnTo>
                    <a:cubicBezTo>
                      <a:pt x="989" y="3347"/>
                      <a:pt x="989" y="3347"/>
                      <a:pt x="989" y="3347"/>
                    </a:cubicBezTo>
                    <a:cubicBezTo>
                      <a:pt x="993" y="3347"/>
                      <a:pt x="993" y="3347"/>
                      <a:pt x="993" y="3347"/>
                    </a:cubicBezTo>
                    <a:lnTo>
                      <a:pt x="993" y="3347"/>
                    </a:lnTo>
                    <a:cubicBezTo>
                      <a:pt x="993" y="3347"/>
                      <a:pt x="993" y="3347"/>
                      <a:pt x="993" y="3347"/>
                    </a:cubicBezTo>
                    <a:cubicBezTo>
                      <a:pt x="993" y="3347"/>
                      <a:pt x="993" y="3347"/>
                      <a:pt x="993" y="3352"/>
                    </a:cubicBezTo>
                    <a:cubicBezTo>
                      <a:pt x="993" y="3352"/>
                      <a:pt x="998" y="3352"/>
                      <a:pt x="998" y="3352"/>
                    </a:cubicBez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lnTo>
                      <a:pt x="998" y="3352"/>
                    </a:lnTo>
                    <a:cubicBezTo>
                      <a:pt x="998" y="3352"/>
                      <a:pt x="998" y="3352"/>
                      <a:pt x="998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2" y="3352"/>
                    </a:lnTo>
                    <a:cubicBezTo>
                      <a:pt x="1002" y="3352"/>
                      <a:pt x="1002" y="3352"/>
                      <a:pt x="1002" y="3352"/>
                    </a:cubicBezTo>
                    <a:cubicBezTo>
                      <a:pt x="1002" y="3352"/>
                      <a:pt x="1002" y="3352"/>
                      <a:pt x="1002" y="3352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06" y="3356"/>
                    </a:ln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cubicBezTo>
                      <a:pt x="1006" y="3356"/>
                      <a:pt x="1006" y="3356"/>
                      <a:pt x="1006" y="3356"/>
                    </a:cubicBezTo>
                    <a:lnTo>
                      <a:pt x="1011" y="3356"/>
                    </a:ln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1" y="3356"/>
                      <a:pt x="1011" y="3356"/>
                    </a:cubicBezTo>
                    <a:cubicBezTo>
                      <a:pt x="1011" y="3356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5" y="3360"/>
                      <a:pt x="1015" y="3360"/>
                      <a:pt x="1015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lnTo>
                      <a:pt x="1019" y="3360"/>
                    </a:ln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19" y="3360"/>
                      <a:pt x="1019" y="3360"/>
                      <a:pt x="1019" y="3360"/>
                    </a:cubicBezTo>
                    <a:cubicBezTo>
                      <a:pt x="1024" y="3360"/>
                      <a:pt x="1024" y="3360"/>
                      <a:pt x="1024" y="3360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4" y="3365"/>
                    </a:cubicBezTo>
                    <a:cubicBezTo>
                      <a:pt x="1024" y="3365"/>
                      <a:pt x="1024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28" y="3365"/>
                    </a:cubicBezTo>
                    <a:cubicBezTo>
                      <a:pt x="1028" y="3365"/>
                      <a:pt x="1028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5"/>
                      <a:pt x="1032" y="3365"/>
                      <a:pt x="1032" y="3365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2" y="3369"/>
                      <a:pt x="1032" y="3369"/>
                    </a:cubicBezTo>
                    <a:cubicBezTo>
                      <a:pt x="1032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37" y="3369"/>
                      <a:pt x="1037" y="3369"/>
                      <a:pt x="1037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cubicBezTo>
                      <a:pt x="1041" y="3369"/>
                      <a:pt x="1041" y="3369"/>
                      <a:pt x="1041" y="3369"/>
                    </a:cubicBezTo>
                    <a:lnTo>
                      <a:pt x="1041" y="3373"/>
                    </a:ln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1" y="3373"/>
                      <a:pt x="1041" y="3373"/>
                      <a:pt x="1041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cubicBezTo>
                      <a:pt x="1045" y="3373"/>
                      <a:pt x="1045" y="3373"/>
                      <a:pt x="1045" y="3373"/>
                    </a:cubicBezTo>
                    <a:lnTo>
                      <a:pt x="1045" y="3373"/>
                    </a:ln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3"/>
                      <a:pt x="1050" y="3373"/>
                    </a:cubicBezTo>
                    <a:cubicBezTo>
                      <a:pt x="1050" y="3373"/>
                      <a:pt x="1050" y="3378"/>
                      <a:pt x="1050" y="3378"/>
                    </a:cubicBezTo>
                    <a:cubicBezTo>
                      <a:pt x="1050" y="3378"/>
                      <a:pt x="1050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4" y="3378"/>
                      <a:pt x="1054" y="3378"/>
                    </a:cubicBezTo>
                    <a:cubicBezTo>
                      <a:pt x="1054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58" y="3378"/>
                      <a:pt x="1058" y="3378"/>
                    </a:cubicBezTo>
                    <a:cubicBezTo>
                      <a:pt x="1058" y="3378"/>
                      <a:pt x="1063" y="3378"/>
                      <a:pt x="1063" y="3378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lnTo>
                      <a:pt x="1063" y="3382"/>
                    </a:ln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3" y="3382"/>
                      <a:pt x="1063" y="3382"/>
                      <a:pt x="1063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lnTo>
                      <a:pt x="1067" y="3382"/>
                    </a:ln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67" y="3382"/>
                      <a:pt x="1067" y="3382"/>
                      <a:pt x="1067" y="3382"/>
                    </a:cubicBezTo>
                    <a:cubicBezTo>
                      <a:pt x="1071" y="3386"/>
                      <a:pt x="1076" y="3386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4" y="3391"/>
                      <a:pt x="1084" y="3391"/>
                      <a:pt x="1084" y="3391"/>
                    </a:cubicBezTo>
                    <a:lnTo>
                      <a:pt x="1084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lnTo>
                      <a:pt x="1089" y="3391"/>
                    </a:lnTo>
                    <a:cubicBezTo>
                      <a:pt x="1089" y="3391"/>
                      <a:pt x="1089" y="3391"/>
                      <a:pt x="1089" y="3391"/>
                    </a:cubicBezTo>
                    <a:cubicBezTo>
                      <a:pt x="1115" y="3404"/>
                      <a:pt x="1141" y="3412"/>
                      <a:pt x="1171" y="3421"/>
                    </a:cubicBezTo>
                    <a:close/>
                    <a:moveTo>
                      <a:pt x="625" y="2463"/>
                    </a:moveTo>
                    <a:lnTo>
                      <a:pt x="260" y="2688"/>
                    </a:lnTo>
                    <a:cubicBezTo>
                      <a:pt x="308" y="2771"/>
                      <a:pt x="365" y="2844"/>
                      <a:pt x="430" y="2918"/>
                    </a:cubicBezTo>
                    <a:lnTo>
                      <a:pt x="430" y="2918"/>
                    </a:lnTo>
                    <a:lnTo>
                      <a:pt x="430" y="2918"/>
                    </a:lnTo>
                    <a:lnTo>
                      <a:pt x="755" y="2636"/>
                    </a:lnTo>
                    <a:cubicBezTo>
                      <a:pt x="707" y="2584"/>
                      <a:pt x="664" y="2524"/>
                      <a:pt x="625" y="2463"/>
                    </a:cubicBezTo>
                    <a:close/>
                    <a:moveTo>
                      <a:pt x="425" y="1813"/>
                    </a:moveTo>
                    <a:lnTo>
                      <a:pt x="0" y="1830"/>
                    </a:lnTo>
                    <a:cubicBezTo>
                      <a:pt x="0" y="1847"/>
                      <a:pt x="0" y="1865"/>
                      <a:pt x="0" y="1882"/>
                    </a:cubicBezTo>
                    <a:cubicBezTo>
                      <a:pt x="0" y="1882"/>
                      <a:pt x="0" y="1882"/>
                      <a:pt x="0" y="1882"/>
                    </a:cubicBezTo>
                    <a:cubicBezTo>
                      <a:pt x="0" y="1882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cubicBezTo>
                      <a:pt x="0" y="1886"/>
                      <a:pt x="0" y="1886"/>
                      <a:pt x="0" y="1886"/>
                    </a:cubicBezTo>
                    <a:lnTo>
                      <a:pt x="0" y="1886"/>
                    </a:lnTo>
                    <a:cubicBezTo>
                      <a:pt x="0" y="1886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lnTo>
                      <a:pt x="0" y="1891"/>
                    </a:lnTo>
                    <a:cubicBezTo>
                      <a:pt x="0" y="1891"/>
                      <a:pt x="0" y="1891"/>
                      <a:pt x="0" y="1891"/>
                    </a:cubicBezTo>
                    <a:cubicBezTo>
                      <a:pt x="0" y="1891"/>
                      <a:pt x="0" y="1891"/>
                      <a:pt x="0" y="1891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0" y="1895"/>
                    </a:cubicBezTo>
                    <a:lnTo>
                      <a:pt x="0" y="1895"/>
                    </a:lnTo>
                    <a:cubicBezTo>
                      <a:pt x="0" y="1895"/>
                      <a:pt x="0" y="1895"/>
                      <a:pt x="0" y="1895"/>
                    </a:cubicBezTo>
                    <a:cubicBezTo>
                      <a:pt x="0" y="1895"/>
                      <a:pt x="0" y="1895"/>
                      <a:pt x="5" y="1895"/>
                    </a:cubicBezTo>
                    <a:lnTo>
                      <a:pt x="5" y="1895"/>
                    </a:lnTo>
                    <a:cubicBezTo>
                      <a:pt x="5" y="1895"/>
                      <a:pt x="5" y="1895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899"/>
                    </a:cubicBezTo>
                    <a:lnTo>
                      <a:pt x="5" y="1899"/>
                    </a:lnTo>
                    <a:cubicBezTo>
                      <a:pt x="5" y="1899"/>
                      <a:pt x="5" y="1899"/>
                      <a:pt x="5" y="1899"/>
                    </a:cubicBezTo>
                    <a:cubicBezTo>
                      <a:pt x="5" y="1899"/>
                      <a:pt x="5" y="1899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4"/>
                    </a:lnTo>
                    <a:cubicBezTo>
                      <a:pt x="5" y="1904"/>
                      <a:pt x="5" y="1904"/>
                      <a:pt x="5" y="1904"/>
                    </a:cubicBezTo>
                    <a:cubicBezTo>
                      <a:pt x="5" y="1904"/>
                      <a:pt x="5" y="1904"/>
                      <a:pt x="5" y="1904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cubicBezTo>
                      <a:pt x="5" y="1908"/>
                      <a:pt x="5" y="1908"/>
                      <a:pt x="5" y="1908"/>
                    </a:cubicBezTo>
                    <a:lnTo>
                      <a:pt x="5" y="1908"/>
                    </a:ln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cubicBezTo>
                      <a:pt x="5" y="1912"/>
                      <a:pt x="5" y="1912"/>
                      <a:pt x="5" y="1912"/>
                    </a:cubicBezTo>
                    <a:lnTo>
                      <a:pt x="5" y="1912"/>
                    </a:lnTo>
                    <a:cubicBezTo>
                      <a:pt x="5" y="1912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cubicBezTo>
                      <a:pt x="5" y="1917"/>
                      <a:pt x="5" y="1917"/>
                      <a:pt x="5" y="1917"/>
                    </a:cubicBezTo>
                    <a:lnTo>
                      <a:pt x="5" y="1917"/>
                    </a:lnTo>
                    <a:lnTo>
                      <a:pt x="5" y="1921"/>
                    </a:lnTo>
                    <a:lnTo>
                      <a:pt x="5" y="1921"/>
                    </a:ln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cubicBezTo>
                      <a:pt x="5" y="1921"/>
                      <a:pt x="5" y="1921"/>
                      <a:pt x="5" y="1921"/>
                    </a:cubicBezTo>
                    <a:lnTo>
                      <a:pt x="5" y="1921"/>
                    </a:lnTo>
                    <a:cubicBezTo>
                      <a:pt x="5" y="1925"/>
                      <a:pt x="5" y="1925"/>
                      <a:pt x="5" y="1925"/>
                    </a:cubicBezTo>
                    <a:lnTo>
                      <a:pt x="5" y="1925"/>
                    </a:lnTo>
                    <a:cubicBezTo>
                      <a:pt x="5" y="1925"/>
                      <a:pt x="5" y="1925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0"/>
                      <a:pt x="5" y="1930"/>
                      <a:pt x="5" y="1930"/>
                    </a:cubicBezTo>
                    <a:lnTo>
                      <a:pt x="5" y="1930"/>
                    </a:lnTo>
                    <a:cubicBezTo>
                      <a:pt x="5" y="1934"/>
                      <a:pt x="5" y="1934"/>
                      <a:pt x="5" y="1938"/>
                    </a:cubicBezTo>
                    <a:lnTo>
                      <a:pt x="5" y="1938"/>
                    </a:lnTo>
                    <a:cubicBezTo>
                      <a:pt x="5" y="1938"/>
                      <a:pt x="5" y="1943"/>
                      <a:pt x="9" y="1943"/>
                    </a:cubicBezTo>
                    <a:lnTo>
                      <a:pt x="9" y="1943"/>
                    </a:lnTo>
                    <a:cubicBezTo>
                      <a:pt x="9" y="1964"/>
                      <a:pt x="13" y="1986"/>
                      <a:pt x="13" y="2008"/>
                    </a:cubicBezTo>
                    <a:lnTo>
                      <a:pt x="13" y="2008"/>
                    </a:lnTo>
                    <a:lnTo>
                      <a:pt x="13" y="2008"/>
                    </a:lnTo>
                    <a:lnTo>
                      <a:pt x="13" y="2008"/>
                    </a:lnTo>
                    <a:cubicBezTo>
                      <a:pt x="13" y="2008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3" y="2012"/>
                      <a:pt x="13" y="2012"/>
                      <a:pt x="13" y="2012"/>
                    </a:cubicBezTo>
                    <a:lnTo>
                      <a:pt x="13" y="2012"/>
                    </a:lnTo>
                    <a:cubicBezTo>
                      <a:pt x="18" y="2012"/>
                      <a:pt x="18" y="2012"/>
                      <a:pt x="18" y="2012"/>
                    </a:cubicBezTo>
                    <a:lnTo>
                      <a:pt x="18" y="2012"/>
                    </a:lnTo>
                    <a:cubicBezTo>
                      <a:pt x="18" y="2016"/>
                      <a:pt x="18" y="2016"/>
                      <a:pt x="18" y="2016"/>
                    </a:cubicBezTo>
                    <a:lnTo>
                      <a:pt x="18" y="2016"/>
                    </a:lnTo>
                    <a:cubicBezTo>
                      <a:pt x="18" y="2016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1"/>
                      <a:pt x="18" y="2021"/>
                    </a:cubicBezTo>
                    <a:lnTo>
                      <a:pt x="18" y="2021"/>
                    </a:lnTo>
                    <a:cubicBezTo>
                      <a:pt x="18" y="2021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cubicBezTo>
                      <a:pt x="18" y="2025"/>
                      <a:pt x="18" y="2025"/>
                      <a:pt x="18" y="2025"/>
                    </a:cubicBezTo>
                    <a:lnTo>
                      <a:pt x="18" y="2029"/>
                    </a:ln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29"/>
                      <a:pt x="18" y="2029"/>
                      <a:pt x="18" y="2029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4"/>
                    </a:cubicBezTo>
                    <a:cubicBezTo>
                      <a:pt x="18" y="2034"/>
                      <a:pt x="18" y="2034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38"/>
                      <a:pt x="18" y="2038"/>
                    </a:cubicBezTo>
                    <a:cubicBezTo>
                      <a:pt x="18" y="2038"/>
                      <a:pt x="18" y="2042"/>
                      <a:pt x="18" y="2042"/>
                    </a:cubicBezTo>
                    <a:cubicBezTo>
                      <a:pt x="18" y="2042"/>
                      <a:pt x="18" y="2042"/>
                      <a:pt x="18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2"/>
                    </a:cubicBezTo>
                    <a:cubicBezTo>
                      <a:pt x="22" y="2042"/>
                      <a:pt x="22" y="2042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47"/>
                      <a:pt x="22" y="2047"/>
                      <a:pt x="22" y="2047"/>
                    </a:cubicBezTo>
                    <a:lnTo>
                      <a:pt x="22" y="2047"/>
                    </a:lnTo>
                    <a:cubicBezTo>
                      <a:pt x="22" y="2047"/>
                      <a:pt x="22" y="2047"/>
                      <a:pt x="22" y="2047"/>
                    </a:cubicBezTo>
                    <a:cubicBezTo>
                      <a:pt x="22" y="2051"/>
                      <a:pt x="22" y="2051"/>
                      <a:pt x="22" y="2051"/>
                    </a:cubicBezTo>
                    <a:lnTo>
                      <a:pt x="22" y="2051"/>
                    </a:ln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1"/>
                      <a:pt x="22" y="2051"/>
                      <a:pt x="22" y="2051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cubicBezTo>
                      <a:pt x="22" y="2055"/>
                      <a:pt x="22" y="2055"/>
                      <a:pt x="22" y="2055"/>
                    </a:cubicBezTo>
                    <a:lnTo>
                      <a:pt x="22" y="2055"/>
                    </a:lnTo>
                    <a:lnTo>
                      <a:pt x="22" y="2060"/>
                    </a:lnTo>
                    <a:lnTo>
                      <a:pt x="22" y="2060"/>
                    </a:lnTo>
                    <a:cubicBezTo>
                      <a:pt x="26" y="2077"/>
                      <a:pt x="31" y="2099"/>
                      <a:pt x="35" y="2116"/>
                    </a:cubicBezTo>
                    <a:lnTo>
                      <a:pt x="451" y="2029"/>
                    </a:lnTo>
                    <a:cubicBezTo>
                      <a:pt x="438" y="1960"/>
                      <a:pt x="430" y="1886"/>
                      <a:pt x="425" y="1813"/>
                    </a:cubicBezTo>
                    <a:close/>
                    <a:moveTo>
                      <a:pt x="191" y="958"/>
                    </a:moveTo>
                    <a:cubicBezTo>
                      <a:pt x="191" y="963"/>
                      <a:pt x="187" y="963"/>
                      <a:pt x="187" y="967"/>
                    </a:cubicBezTo>
                    <a:lnTo>
                      <a:pt x="187" y="967"/>
                    </a:lnTo>
                    <a:cubicBezTo>
                      <a:pt x="187" y="967"/>
                      <a:pt x="187" y="967"/>
                      <a:pt x="187" y="967"/>
                    </a:cubicBezTo>
                    <a:lnTo>
                      <a:pt x="187" y="971"/>
                    </a:lnTo>
                    <a:cubicBezTo>
                      <a:pt x="187" y="971"/>
                      <a:pt x="187" y="971"/>
                      <a:pt x="187" y="971"/>
                    </a:cubicBezTo>
                    <a:cubicBezTo>
                      <a:pt x="178" y="980"/>
                      <a:pt x="174" y="993"/>
                      <a:pt x="169" y="1002"/>
                    </a:cubicBezTo>
                    <a:cubicBezTo>
                      <a:pt x="169" y="1002"/>
                      <a:pt x="169" y="1002"/>
                      <a:pt x="169" y="1002"/>
                    </a:cubicBezTo>
                    <a:cubicBezTo>
                      <a:pt x="169" y="1002"/>
                      <a:pt x="169" y="1002"/>
                      <a:pt x="169" y="1006"/>
                    </a:cubicBezTo>
                    <a:lnTo>
                      <a:pt x="169" y="1006"/>
                    </a:lnTo>
                    <a:lnTo>
                      <a:pt x="169" y="1006"/>
                    </a:lnTo>
                    <a:cubicBezTo>
                      <a:pt x="169" y="1006"/>
                      <a:pt x="169" y="1006"/>
                      <a:pt x="169" y="1006"/>
                    </a:cubicBezTo>
                    <a:lnTo>
                      <a:pt x="165" y="1006"/>
                    </a:ln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06"/>
                      <a:pt x="165" y="1006"/>
                      <a:pt x="165" y="1006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0"/>
                      <a:pt x="165" y="1010"/>
                    </a:cubicBezTo>
                    <a:cubicBezTo>
                      <a:pt x="165" y="1010"/>
                      <a:pt x="165" y="1015"/>
                      <a:pt x="165" y="1015"/>
                    </a:cubicBezTo>
                    <a:lnTo>
                      <a:pt x="165" y="1015"/>
                    </a:ln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5" y="1015"/>
                    </a:cubicBezTo>
                    <a:cubicBezTo>
                      <a:pt x="165" y="1015"/>
                      <a:pt x="165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5"/>
                      <a:pt x="161" y="1015"/>
                      <a:pt x="161" y="1015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19"/>
                      <a:pt x="161" y="1019"/>
                      <a:pt x="161" y="1019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61" y="1023"/>
                      <a:pt x="161" y="1023"/>
                    </a:cubicBezTo>
                    <a:lnTo>
                      <a:pt x="161" y="1023"/>
                    </a:lnTo>
                    <a:cubicBezTo>
                      <a:pt x="161" y="1023"/>
                      <a:pt x="161" y="1023"/>
                      <a:pt x="161" y="1023"/>
                    </a:cubicBezTo>
                    <a:cubicBezTo>
                      <a:pt x="161" y="1023"/>
                      <a:pt x="156" y="1023"/>
                      <a:pt x="156" y="1023"/>
                    </a:cubicBezTo>
                    <a:cubicBezTo>
                      <a:pt x="156" y="1023"/>
                      <a:pt x="156" y="1023"/>
                      <a:pt x="156" y="1028"/>
                    </a:cubicBezTo>
                    <a:lnTo>
                      <a:pt x="156" y="1028"/>
                    </a:ln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28"/>
                    </a:cubicBezTo>
                    <a:cubicBezTo>
                      <a:pt x="156" y="1028"/>
                      <a:pt x="156" y="1028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cubicBezTo>
                      <a:pt x="156" y="1032"/>
                      <a:pt x="156" y="1032"/>
                      <a:pt x="156" y="1032"/>
                    </a:cubicBezTo>
                    <a:cubicBezTo>
                      <a:pt x="156" y="1032"/>
                      <a:pt x="156" y="1032"/>
                      <a:pt x="156" y="1032"/>
                    </a:cubicBezTo>
                    <a:lnTo>
                      <a:pt x="156" y="1032"/>
                    </a:lnTo>
                    <a:lnTo>
                      <a:pt x="156" y="1032"/>
                    </a:lnTo>
                    <a:cubicBezTo>
                      <a:pt x="152" y="1032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cubicBezTo>
                      <a:pt x="152" y="1036"/>
                      <a:pt x="152" y="1036"/>
                      <a:pt x="152" y="1036"/>
                    </a:cubicBezTo>
                    <a:lnTo>
                      <a:pt x="152" y="1036"/>
                    </a:lnTo>
                    <a:lnTo>
                      <a:pt x="152" y="1036"/>
                    </a:lnTo>
                    <a:cubicBezTo>
                      <a:pt x="152" y="1036"/>
                      <a:pt x="152" y="1036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lnTo>
                      <a:pt x="152" y="1041"/>
                    </a:ln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1"/>
                    </a:cubicBezTo>
                    <a:cubicBezTo>
                      <a:pt x="152" y="1041"/>
                      <a:pt x="152" y="1041"/>
                      <a:pt x="152" y="1045"/>
                    </a:cubicBezTo>
                    <a:cubicBezTo>
                      <a:pt x="152" y="1045"/>
                      <a:pt x="152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5"/>
                      <a:pt x="148" y="1045"/>
                    </a:cubicBezTo>
                    <a:lnTo>
                      <a:pt x="148" y="1045"/>
                    </a:lnTo>
                    <a:cubicBezTo>
                      <a:pt x="148" y="1045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49"/>
                    </a:cubicBezTo>
                    <a:cubicBezTo>
                      <a:pt x="148" y="1049"/>
                      <a:pt x="148" y="1049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8" y="1054"/>
                      <a:pt x="148" y="1054"/>
                    </a:cubicBezTo>
                    <a:cubicBezTo>
                      <a:pt x="148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4"/>
                      <a:pt x="143" y="1054"/>
                      <a:pt x="143" y="1054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58"/>
                      <a:pt x="143" y="1058"/>
                    </a:cubicBezTo>
                    <a:lnTo>
                      <a:pt x="143" y="1058"/>
                    </a:lnTo>
                    <a:cubicBezTo>
                      <a:pt x="143" y="1058"/>
                      <a:pt x="143" y="1058"/>
                      <a:pt x="143" y="1058"/>
                    </a:cubicBezTo>
                    <a:cubicBezTo>
                      <a:pt x="143" y="1058"/>
                      <a:pt x="143" y="1062"/>
                      <a:pt x="143" y="1062"/>
                    </a:cubicBezTo>
                    <a:lnTo>
                      <a:pt x="143" y="1062"/>
                    </a:ln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43" y="1062"/>
                    </a:cubicBezTo>
                    <a:cubicBezTo>
                      <a:pt x="143" y="1062"/>
                      <a:pt x="143" y="1062"/>
                      <a:pt x="139" y="1062"/>
                    </a:cubicBezTo>
                    <a:cubicBezTo>
                      <a:pt x="139" y="1062"/>
                      <a:pt x="139" y="1062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cubicBezTo>
                      <a:pt x="139" y="1067"/>
                      <a:pt x="139" y="1067"/>
                      <a:pt x="139" y="1067"/>
                    </a:cubicBezTo>
                    <a:lnTo>
                      <a:pt x="139" y="1071"/>
                    </a:ln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1"/>
                      <a:pt x="139" y="1071"/>
                    </a:cubicBezTo>
                    <a:cubicBezTo>
                      <a:pt x="139" y="1071"/>
                      <a:pt x="139" y="1075"/>
                      <a:pt x="139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75"/>
                    </a:cubicBezTo>
                    <a:cubicBezTo>
                      <a:pt x="135" y="1075"/>
                      <a:pt x="135" y="1075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cubicBezTo>
                      <a:pt x="135" y="1080"/>
                      <a:pt x="135" y="1080"/>
                      <a:pt x="135" y="1080"/>
                    </a:cubicBezTo>
                    <a:lnTo>
                      <a:pt x="135" y="1080"/>
                    </a:lnTo>
                    <a:cubicBezTo>
                      <a:pt x="135" y="1080"/>
                      <a:pt x="135" y="1080"/>
                      <a:pt x="135" y="1084"/>
                    </a:cubicBezTo>
                    <a:cubicBezTo>
                      <a:pt x="135" y="1084"/>
                      <a:pt x="135" y="1084"/>
                      <a:pt x="135" y="1084"/>
                    </a:cubicBezTo>
                    <a:lnTo>
                      <a:pt x="135" y="1084"/>
                    </a:lnTo>
                    <a:cubicBezTo>
                      <a:pt x="135" y="1084"/>
                      <a:pt x="135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4"/>
                      <a:pt x="130" y="1084"/>
                      <a:pt x="130" y="1084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cubicBezTo>
                      <a:pt x="130" y="1088"/>
                      <a:pt x="130" y="1088"/>
                      <a:pt x="130" y="1088"/>
                    </a:cubicBezTo>
                    <a:lnTo>
                      <a:pt x="130" y="1088"/>
                    </a:lnTo>
                    <a:cubicBezTo>
                      <a:pt x="130" y="1088"/>
                      <a:pt x="130" y="1088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cubicBezTo>
                      <a:pt x="130" y="1093"/>
                      <a:pt x="130" y="1093"/>
                      <a:pt x="130" y="1093"/>
                    </a:cubicBezTo>
                    <a:lnTo>
                      <a:pt x="130" y="1093"/>
                    </a:lnTo>
                    <a:cubicBezTo>
                      <a:pt x="130" y="1093"/>
                      <a:pt x="130" y="1093"/>
                      <a:pt x="126" y="1093"/>
                    </a:cubicBezTo>
                    <a:cubicBezTo>
                      <a:pt x="126" y="1093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097"/>
                      <a:pt x="126" y="1097"/>
                    </a:cubicBezTo>
                    <a:cubicBezTo>
                      <a:pt x="126" y="1097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1"/>
                    </a:cubicBezTo>
                    <a:cubicBezTo>
                      <a:pt x="126" y="1101"/>
                      <a:pt x="126" y="1101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6" y="1106"/>
                      <a:pt x="126" y="1106"/>
                    </a:cubicBezTo>
                    <a:cubicBezTo>
                      <a:pt x="126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cubicBezTo>
                      <a:pt x="122" y="1106"/>
                      <a:pt x="122" y="1106"/>
                      <a:pt x="122" y="1106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lnTo>
                      <a:pt x="122" y="1110"/>
                    </a:ln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0"/>
                      <a:pt x="122" y="1110"/>
                      <a:pt x="122" y="1110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22" y="1115"/>
                      <a:pt x="122" y="1115"/>
                      <a:pt x="122" y="1115"/>
                    </a:cubicBezTo>
                    <a:cubicBezTo>
                      <a:pt x="117" y="1115"/>
                      <a:pt x="117" y="1115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19"/>
                    </a:ln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cubicBezTo>
                      <a:pt x="117" y="1119"/>
                      <a:pt x="117" y="1119"/>
                      <a:pt x="117" y="1119"/>
                    </a:cubicBezTo>
                    <a:lnTo>
                      <a:pt x="117" y="1123"/>
                    </a:ln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3"/>
                    </a:cubicBezTo>
                    <a:cubicBezTo>
                      <a:pt x="117" y="1123"/>
                      <a:pt x="117" y="1123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7" y="1128"/>
                      <a:pt x="117" y="1128"/>
                      <a:pt x="117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cubicBezTo>
                      <a:pt x="113" y="1128"/>
                      <a:pt x="113" y="1128"/>
                      <a:pt x="113" y="1128"/>
                    </a:cubicBezTo>
                    <a:lnTo>
                      <a:pt x="113" y="1128"/>
                    </a:ln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2"/>
                    </a:ln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cubicBezTo>
                      <a:pt x="113" y="1132"/>
                      <a:pt x="113" y="1132"/>
                      <a:pt x="113" y="1132"/>
                    </a:cubicBez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36"/>
                      <a:pt x="113" y="1136"/>
                    </a:cubicBezTo>
                    <a:lnTo>
                      <a:pt x="113" y="1136"/>
                    </a:lnTo>
                    <a:lnTo>
                      <a:pt x="113" y="1136"/>
                    </a:lnTo>
                    <a:cubicBezTo>
                      <a:pt x="113" y="1136"/>
                      <a:pt x="113" y="1136"/>
                      <a:pt x="113" y="1136"/>
                    </a:cubicBezTo>
                    <a:cubicBezTo>
                      <a:pt x="113" y="1136"/>
                      <a:pt x="113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cubicBezTo>
                      <a:pt x="109" y="1141"/>
                      <a:pt x="109" y="1141"/>
                      <a:pt x="109" y="1141"/>
                    </a:cubicBezTo>
                    <a:lnTo>
                      <a:pt x="109" y="1141"/>
                    </a:lnTo>
                    <a:lnTo>
                      <a:pt x="109" y="1141"/>
                    </a:ln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5"/>
                      <a:pt x="109" y="1145"/>
                      <a:pt x="109" y="1145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9" y="1149"/>
                    </a:cubicBezTo>
                    <a:cubicBezTo>
                      <a:pt x="109" y="1149"/>
                      <a:pt x="109" y="1149"/>
                      <a:pt x="104" y="1149"/>
                    </a:cubicBezTo>
                    <a:cubicBezTo>
                      <a:pt x="104" y="1149"/>
                      <a:pt x="104" y="1149"/>
                      <a:pt x="104" y="1149"/>
                    </a:cubicBezTo>
                    <a:cubicBezTo>
                      <a:pt x="104" y="1149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4"/>
                    </a:cubicBezTo>
                    <a:lnTo>
                      <a:pt x="104" y="1154"/>
                    </a:lnTo>
                    <a:cubicBezTo>
                      <a:pt x="104" y="1154"/>
                      <a:pt x="104" y="1154"/>
                      <a:pt x="104" y="1158"/>
                    </a:cubicBezTo>
                    <a:lnTo>
                      <a:pt x="104" y="1158"/>
                    </a:ln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58"/>
                      <a:pt x="104" y="1158"/>
                      <a:pt x="104" y="1158"/>
                    </a:cubicBezTo>
                    <a:cubicBezTo>
                      <a:pt x="104" y="1162"/>
                      <a:pt x="100" y="1167"/>
                      <a:pt x="100" y="1167"/>
                    </a:cubicBezTo>
                    <a:lnTo>
                      <a:pt x="100" y="1167"/>
                    </a:lnTo>
                    <a:cubicBezTo>
                      <a:pt x="96" y="1184"/>
                      <a:pt x="87" y="1206"/>
                      <a:pt x="83" y="1223"/>
                    </a:cubicBezTo>
                    <a:lnTo>
                      <a:pt x="490" y="1353"/>
                    </a:lnTo>
                    <a:cubicBezTo>
                      <a:pt x="508" y="1297"/>
                      <a:pt x="529" y="1245"/>
                      <a:pt x="555" y="1193"/>
                    </a:cubicBezTo>
                    <a:cubicBezTo>
                      <a:pt x="560" y="1180"/>
                      <a:pt x="568" y="1167"/>
                      <a:pt x="573" y="1154"/>
                    </a:cubicBezTo>
                    <a:close/>
                    <a:moveTo>
                      <a:pt x="789" y="291"/>
                    </a:moveTo>
                    <a:cubicBezTo>
                      <a:pt x="763" y="304"/>
                      <a:pt x="742" y="321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38"/>
                    </a:cubicBezTo>
                    <a:cubicBezTo>
                      <a:pt x="716" y="338"/>
                      <a:pt x="716" y="338"/>
                      <a:pt x="716" y="343"/>
                    </a:cubicBezTo>
                    <a:lnTo>
                      <a:pt x="716" y="343"/>
                    </a:lnTo>
                    <a:cubicBezTo>
                      <a:pt x="716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lnTo>
                      <a:pt x="711" y="343"/>
                    </a:ln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11" y="343"/>
                      <a:pt x="711" y="343"/>
                      <a:pt x="711" y="343"/>
                    </a:cubicBez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lnTo>
                      <a:pt x="707" y="347"/>
                    </a:ln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7" y="347"/>
                      <a:pt x="707" y="347"/>
                      <a:pt x="707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47"/>
                    </a:cubicBezTo>
                    <a:cubicBezTo>
                      <a:pt x="703" y="347"/>
                      <a:pt x="703" y="347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703" y="351"/>
                      <a:pt x="703" y="351"/>
                      <a:pt x="703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1"/>
                      <a:pt x="698" y="351"/>
                      <a:pt x="698" y="351"/>
                    </a:cubicBezTo>
                    <a:cubicBezTo>
                      <a:pt x="698" y="356"/>
                      <a:pt x="698" y="356"/>
                      <a:pt x="698" y="356"/>
                    </a:cubicBezTo>
                    <a:cubicBezTo>
                      <a:pt x="698" y="356"/>
                      <a:pt x="698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cubicBezTo>
                      <a:pt x="694" y="356"/>
                      <a:pt x="694" y="356"/>
                      <a:pt x="694" y="356"/>
                    </a:cubicBezTo>
                    <a:lnTo>
                      <a:pt x="694" y="356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lnTo>
                      <a:pt x="690" y="360"/>
                    </a:ln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90" y="360"/>
                      <a:pt x="690" y="360"/>
                    </a:cubicBezTo>
                    <a:cubicBezTo>
                      <a:pt x="690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0"/>
                      <a:pt x="685" y="360"/>
                    </a:cubicBezTo>
                    <a:cubicBezTo>
                      <a:pt x="685" y="360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5" y="364"/>
                    </a:cubicBezTo>
                    <a:cubicBezTo>
                      <a:pt x="685" y="364"/>
                      <a:pt x="685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4"/>
                      <a:pt x="681" y="364"/>
                    </a:cubicBezTo>
                    <a:cubicBezTo>
                      <a:pt x="681" y="364"/>
                      <a:pt x="681" y="369"/>
                      <a:pt x="681" y="369"/>
                    </a:cubicBezTo>
                    <a:cubicBezTo>
                      <a:pt x="681" y="369"/>
                      <a:pt x="681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cubicBezTo>
                      <a:pt x="677" y="369"/>
                      <a:pt x="677" y="369"/>
                      <a:pt x="677" y="369"/>
                    </a:cubicBezTo>
                    <a:lnTo>
                      <a:pt x="672" y="373"/>
                    </a:lnTo>
                    <a:lnTo>
                      <a:pt x="672" y="373"/>
                    </a:ln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cubicBezTo>
                      <a:pt x="672" y="373"/>
                      <a:pt x="672" y="373"/>
                      <a:pt x="672" y="373"/>
                    </a:cubicBezTo>
                    <a:lnTo>
                      <a:pt x="668" y="377"/>
                    </a:lnTo>
                    <a:lnTo>
                      <a:pt x="668" y="377"/>
                    </a:lnTo>
                    <a:cubicBezTo>
                      <a:pt x="668" y="377"/>
                      <a:pt x="668" y="377"/>
                      <a:pt x="668" y="377"/>
                    </a:cubicBezTo>
                    <a:lnTo>
                      <a:pt x="668" y="377"/>
                    </a:lnTo>
                    <a:cubicBezTo>
                      <a:pt x="633" y="403"/>
                      <a:pt x="599" y="434"/>
                      <a:pt x="564" y="464"/>
                    </a:cubicBezTo>
                    <a:lnTo>
                      <a:pt x="854" y="781"/>
                    </a:lnTo>
                    <a:cubicBezTo>
                      <a:pt x="907" y="733"/>
                      <a:pt x="963" y="685"/>
                      <a:pt x="1024" y="646"/>
                    </a:cubicBezTo>
                    <a:close/>
                    <a:moveTo>
                      <a:pt x="1635" y="0"/>
                    </a:moveTo>
                    <a:lnTo>
                      <a:pt x="1635" y="0"/>
                    </a:lnTo>
                    <a:lnTo>
                      <a:pt x="1635" y="0"/>
                    </a:lnTo>
                    <a:cubicBezTo>
                      <a:pt x="1635" y="0"/>
                      <a:pt x="1635" y="0"/>
                      <a:pt x="1635" y="0"/>
                    </a:cubicBezTo>
                    <a:lnTo>
                      <a:pt x="1635" y="0"/>
                    </a:lnTo>
                    <a:cubicBezTo>
                      <a:pt x="1631" y="0"/>
                      <a:pt x="1631" y="0"/>
                      <a:pt x="1631" y="0"/>
                    </a:cubicBezTo>
                    <a:lnTo>
                      <a:pt x="1631" y="0"/>
                    </a:ln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cubicBezTo>
                      <a:pt x="1626" y="0"/>
                      <a:pt x="1626" y="0"/>
                      <a:pt x="1626" y="0"/>
                    </a:cubicBezTo>
                    <a:lnTo>
                      <a:pt x="1626" y="0"/>
                    </a:lnTo>
                    <a:cubicBezTo>
                      <a:pt x="1626" y="0"/>
                      <a:pt x="1626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22" y="0"/>
                    </a:ln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cubicBezTo>
                      <a:pt x="1622" y="0"/>
                      <a:pt x="1622" y="0"/>
                      <a:pt x="1622" y="0"/>
                    </a:cubicBezTo>
                    <a:lnTo>
                      <a:pt x="1618" y="0"/>
                    </a:lnTo>
                    <a:cubicBezTo>
                      <a:pt x="1618" y="0"/>
                      <a:pt x="1618" y="0"/>
                      <a:pt x="1618" y="0"/>
                    </a:cubicBezTo>
                    <a:cubicBezTo>
                      <a:pt x="1618" y="0"/>
                      <a:pt x="1618" y="5"/>
                      <a:pt x="1618" y="5"/>
                    </a:cubicBezTo>
                    <a:cubicBezTo>
                      <a:pt x="1618" y="5"/>
                      <a:pt x="1618" y="5"/>
                      <a:pt x="1618" y="5"/>
                    </a:cubicBezTo>
                    <a:lnTo>
                      <a:pt x="1618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13" y="5"/>
                      <a:pt x="1613" y="5"/>
                      <a:pt x="1613" y="5"/>
                    </a:cubicBezTo>
                    <a:lnTo>
                      <a:pt x="1613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9" y="5"/>
                    </a:cubicBezTo>
                    <a:lnTo>
                      <a:pt x="1609" y="5"/>
                    </a:lnTo>
                    <a:cubicBezTo>
                      <a:pt x="1609" y="5"/>
                      <a:pt x="1609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cubicBezTo>
                      <a:pt x="1605" y="5"/>
                      <a:pt x="1605" y="5"/>
                      <a:pt x="1605" y="5"/>
                    </a:cubicBezTo>
                    <a:lnTo>
                      <a:pt x="1605" y="5"/>
                    </a:lnTo>
                    <a:cubicBezTo>
                      <a:pt x="1605" y="5"/>
                      <a:pt x="1605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600" y="5"/>
                      <a:pt x="1600" y="5"/>
                      <a:pt x="1600" y="5"/>
                    </a:cubicBezTo>
                    <a:lnTo>
                      <a:pt x="1600" y="5"/>
                    </a:lnTo>
                    <a:cubicBezTo>
                      <a:pt x="1596" y="5"/>
                      <a:pt x="1596" y="5"/>
                      <a:pt x="1596" y="5"/>
                    </a:cubicBezTo>
                    <a:lnTo>
                      <a:pt x="1596" y="5"/>
                    </a:lnTo>
                    <a:cubicBezTo>
                      <a:pt x="1596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92" y="5"/>
                      <a:pt x="1592" y="5"/>
                    </a:cubicBezTo>
                    <a:cubicBezTo>
                      <a:pt x="1592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7" y="5"/>
                      <a:pt x="1587" y="5"/>
                      <a:pt x="1587" y="5"/>
                    </a:cubicBezTo>
                    <a:lnTo>
                      <a:pt x="1587" y="5"/>
                    </a:lnTo>
                    <a:cubicBezTo>
                      <a:pt x="1583" y="5"/>
                      <a:pt x="1583" y="5"/>
                      <a:pt x="1583" y="5"/>
                    </a:cubicBezTo>
                    <a:lnTo>
                      <a:pt x="1583" y="5"/>
                    </a:lnTo>
                    <a:cubicBezTo>
                      <a:pt x="1583" y="5"/>
                      <a:pt x="1583" y="5"/>
                      <a:pt x="1579" y="5"/>
                    </a:cubicBezTo>
                    <a:lnTo>
                      <a:pt x="1579" y="5"/>
                    </a:lnTo>
                    <a:cubicBezTo>
                      <a:pt x="1579" y="5"/>
                      <a:pt x="1579" y="5"/>
                      <a:pt x="1579" y="5"/>
                    </a:cubicBezTo>
                    <a:lnTo>
                      <a:pt x="1579" y="5"/>
                    </a:lnTo>
                    <a:cubicBezTo>
                      <a:pt x="1574" y="5"/>
                      <a:pt x="1574" y="5"/>
                      <a:pt x="1570" y="9"/>
                    </a:cubicBezTo>
                    <a:lnTo>
                      <a:pt x="1570" y="9"/>
                    </a:lnTo>
                    <a:cubicBezTo>
                      <a:pt x="1496" y="13"/>
                      <a:pt x="1427" y="26"/>
                      <a:pt x="1353" y="44"/>
                    </a:cubicBezTo>
                    <a:lnTo>
                      <a:pt x="1453" y="460"/>
                    </a:lnTo>
                    <a:cubicBezTo>
                      <a:pt x="1522" y="447"/>
                      <a:pt x="1596" y="434"/>
                      <a:pt x="1665" y="429"/>
                    </a:cubicBezTo>
                    <a:close/>
                    <a:moveTo>
                      <a:pt x="2515" y="165"/>
                    </a:moveTo>
                    <a:cubicBezTo>
                      <a:pt x="2515" y="165"/>
                      <a:pt x="2515" y="165"/>
                      <a:pt x="2515" y="165"/>
                    </a:cubicBezTo>
                    <a:cubicBezTo>
                      <a:pt x="2515" y="165"/>
                      <a:pt x="2515" y="165"/>
                      <a:pt x="2515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cubicBezTo>
                      <a:pt x="2511" y="165"/>
                      <a:pt x="2511" y="165"/>
                      <a:pt x="2511" y="165"/>
                    </a:cubicBezTo>
                    <a:lnTo>
                      <a:pt x="2511" y="165"/>
                    </a:lnTo>
                    <a:cubicBezTo>
                      <a:pt x="2511" y="165"/>
                      <a:pt x="2511" y="165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6" y="161"/>
                      <a:pt x="2506" y="161"/>
                      <a:pt x="2506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502" y="161"/>
                      <a:pt x="2502" y="161"/>
                    </a:cubicBezTo>
                    <a:cubicBezTo>
                      <a:pt x="2502" y="161"/>
                      <a:pt x="2498" y="161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cubicBezTo>
                      <a:pt x="2498" y="156"/>
                      <a:pt x="2498" y="156"/>
                      <a:pt x="2498" y="156"/>
                    </a:cubicBezTo>
                    <a:lnTo>
                      <a:pt x="2498" y="156"/>
                    </a:lnTo>
                    <a:cubicBezTo>
                      <a:pt x="2498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lnTo>
                      <a:pt x="2493" y="156"/>
                    </a:ln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93" y="156"/>
                      <a:pt x="2493" y="156"/>
                      <a:pt x="2493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6"/>
                      <a:pt x="2489" y="156"/>
                      <a:pt x="2489" y="156"/>
                    </a:cubicBezTo>
                    <a:cubicBezTo>
                      <a:pt x="2489" y="152"/>
                      <a:pt x="2489" y="152"/>
                      <a:pt x="2489" y="152"/>
                    </a:cubicBezTo>
                    <a:lnTo>
                      <a:pt x="2489" y="152"/>
                    </a:ln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9" y="152"/>
                    </a:cubicBezTo>
                    <a:cubicBezTo>
                      <a:pt x="2489" y="152"/>
                      <a:pt x="2489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lnTo>
                      <a:pt x="2485" y="152"/>
                    </a:ln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5" y="152"/>
                      <a:pt x="2485" y="152"/>
                    </a:cubicBezTo>
                    <a:cubicBezTo>
                      <a:pt x="2485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52"/>
                      <a:pt x="2480" y="152"/>
                      <a:pt x="2480" y="152"/>
                    </a:cubicBezTo>
                    <a:cubicBezTo>
                      <a:pt x="2480" y="148"/>
                      <a:pt x="2480" y="148"/>
                      <a:pt x="2480" y="148"/>
                    </a:cubicBezTo>
                    <a:cubicBezTo>
                      <a:pt x="2480" y="148"/>
                      <a:pt x="2480" y="148"/>
                      <a:pt x="2480" y="148"/>
                    </a:cubicBezTo>
                    <a:lnTo>
                      <a:pt x="2476" y="148"/>
                    </a:ln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6" y="148"/>
                    </a:cubicBezTo>
                    <a:cubicBezTo>
                      <a:pt x="2476" y="148"/>
                      <a:pt x="2476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cubicBezTo>
                      <a:pt x="2472" y="148"/>
                      <a:pt x="2472" y="148"/>
                      <a:pt x="2472" y="148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7" y="143"/>
                      <a:pt x="2467" y="143"/>
                      <a:pt x="2467" y="143"/>
                    </a:cubicBezTo>
                    <a:lnTo>
                      <a:pt x="2467" y="143"/>
                    </a:lnTo>
                    <a:cubicBezTo>
                      <a:pt x="2467" y="143"/>
                      <a:pt x="2467" y="143"/>
                      <a:pt x="2467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63" y="143"/>
                    </a:cubicBezTo>
                    <a:cubicBezTo>
                      <a:pt x="2463" y="143"/>
                      <a:pt x="2463" y="143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9" y="139"/>
                      <a:pt x="2459" y="139"/>
                    </a:cubicBezTo>
                    <a:cubicBezTo>
                      <a:pt x="2459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4" y="139"/>
                      <a:pt x="2454" y="139"/>
                      <a:pt x="2454" y="139"/>
                    </a:cubicBezTo>
                    <a:cubicBezTo>
                      <a:pt x="2450" y="139"/>
                      <a:pt x="2450" y="139"/>
                      <a:pt x="2450" y="139"/>
                    </a:cubicBezTo>
                    <a:lnTo>
                      <a:pt x="2450" y="139"/>
                    </a:lnTo>
                    <a:cubicBezTo>
                      <a:pt x="2450" y="139"/>
                      <a:pt x="2450" y="135"/>
                      <a:pt x="2450" y="135"/>
                    </a:cubicBezTo>
                    <a:lnTo>
                      <a:pt x="2450" y="135"/>
                    </a:lnTo>
                    <a:cubicBezTo>
                      <a:pt x="2450" y="135"/>
                      <a:pt x="2450" y="135"/>
                      <a:pt x="2446" y="135"/>
                    </a:cubicBezTo>
                    <a:lnTo>
                      <a:pt x="2446" y="135"/>
                    </a:ln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6" y="135"/>
                      <a:pt x="2446" y="135"/>
                    </a:cubicBezTo>
                    <a:cubicBezTo>
                      <a:pt x="2446" y="135"/>
                      <a:pt x="2441" y="135"/>
                      <a:pt x="2441" y="135"/>
                    </a:cubicBezTo>
                    <a:lnTo>
                      <a:pt x="2441" y="135"/>
                    </a:ln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5"/>
                      <a:pt x="2441" y="135"/>
                      <a:pt x="2441" y="135"/>
                    </a:cubicBezTo>
                    <a:cubicBezTo>
                      <a:pt x="2441" y="130"/>
                      <a:pt x="2437" y="130"/>
                      <a:pt x="2437" y="130"/>
                    </a:cubicBezTo>
                    <a:lnTo>
                      <a:pt x="2437" y="130"/>
                    </a:ln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7" y="130"/>
                      <a:pt x="2437" y="130"/>
                      <a:pt x="2437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lnTo>
                      <a:pt x="2433" y="130"/>
                    </a:ln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33" y="130"/>
                    </a:cubicBezTo>
                    <a:cubicBezTo>
                      <a:pt x="2433" y="130"/>
                      <a:pt x="2433" y="130"/>
                      <a:pt x="2428" y="130"/>
                    </a:cubicBezTo>
                    <a:lnTo>
                      <a:pt x="2428" y="130"/>
                    </a:ln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8" y="126"/>
                      <a:pt x="2428" y="126"/>
                      <a:pt x="2428" y="126"/>
                    </a:cubicBezTo>
                    <a:cubicBezTo>
                      <a:pt x="2424" y="126"/>
                      <a:pt x="2424" y="126"/>
                      <a:pt x="2424" y="126"/>
                    </a:cubicBezTo>
                    <a:lnTo>
                      <a:pt x="2424" y="126"/>
                    </a:lnTo>
                    <a:lnTo>
                      <a:pt x="2424" y="126"/>
                    </a:lnTo>
                    <a:lnTo>
                      <a:pt x="2424" y="126"/>
                    </a:lnTo>
                    <a:cubicBezTo>
                      <a:pt x="2424" y="126"/>
                      <a:pt x="2420" y="126"/>
                      <a:pt x="2420" y="126"/>
                    </a:cubicBezTo>
                    <a:cubicBezTo>
                      <a:pt x="2420" y="126"/>
                      <a:pt x="2420" y="126"/>
                      <a:pt x="2420" y="126"/>
                    </a:cubicBezTo>
                    <a:cubicBezTo>
                      <a:pt x="2420" y="126"/>
                      <a:pt x="2420" y="122"/>
                      <a:pt x="2415" y="122"/>
                    </a:cubicBezTo>
                    <a:lnTo>
                      <a:pt x="2415" y="122"/>
                    </a:lnTo>
                    <a:cubicBezTo>
                      <a:pt x="2415" y="122"/>
                      <a:pt x="2411" y="122"/>
                      <a:pt x="2411" y="122"/>
                    </a:cubicBezTo>
                    <a:lnTo>
                      <a:pt x="2411" y="122"/>
                    </a:lnTo>
                    <a:cubicBezTo>
                      <a:pt x="2411" y="122"/>
                      <a:pt x="2407" y="117"/>
                      <a:pt x="2407" y="117"/>
                    </a:cubicBezTo>
                    <a:lnTo>
                      <a:pt x="2407" y="117"/>
                    </a:lnTo>
                    <a:cubicBezTo>
                      <a:pt x="2402" y="117"/>
                      <a:pt x="2402" y="117"/>
                      <a:pt x="2402" y="117"/>
                    </a:cubicBezTo>
                    <a:cubicBezTo>
                      <a:pt x="2402" y="117"/>
                      <a:pt x="2402" y="117"/>
                      <a:pt x="2402" y="117"/>
                    </a:cubicBezTo>
                    <a:lnTo>
                      <a:pt x="2402" y="117"/>
                    </a:lnTo>
                    <a:cubicBezTo>
                      <a:pt x="2398" y="117"/>
                      <a:pt x="2394" y="113"/>
                      <a:pt x="2389" y="113"/>
                    </a:cubicBezTo>
                    <a:cubicBezTo>
                      <a:pt x="2389" y="113"/>
                      <a:pt x="2389" y="113"/>
                      <a:pt x="2389" y="113"/>
                    </a:cubicBezTo>
                    <a:cubicBezTo>
                      <a:pt x="2342" y="96"/>
                      <a:pt x="2294" y="78"/>
                      <a:pt x="2246" y="65"/>
                    </a:cubicBezTo>
                    <a:lnTo>
                      <a:pt x="2129" y="477"/>
                    </a:lnTo>
                    <a:cubicBezTo>
                      <a:pt x="2199" y="495"/>
                      <a:pt x="2268" y="521"/>
                      <a:pt x="2333" y="5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7160384" y="3956649"/>
                <a:ext cx="400942" cy="401466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3062" extrusionOk="0">
                    <a:moveTo>
                      <a:pt x="2741" y="2103"/>
                    </a:moveTo>
                    <a:cubicBezTo>
                      <a:pt x="2424" y="2775"/>
                      <a:pt x="1626" y="3061"/>
                      <a:pt x="954" y="2745"/>
                    </a:cubicBezTo>
                    <a:cubicBezTo>
                      <a:pt x="287" y="2428"/>
                      <a:pt x="0" y="1630"/>
                      <a:pt x="313" y="958"/>
                    </a:cubicBezTo>
                    <a:cubicBezTo>
                      <a:pt x="629" y="291"/>
                      <a:pt x="1431" y="0"/>
                      <a:pt x="2099" y="317"/>
                    </a:cubicBezTo>
                    <a:cubicBezTo>
                      <a:pt x="2771" y="633"/>
                      <a:pt x="3057" y="1435"/>
                      <a:pt x="2741" y="21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7262127" y="4049870"/>
                <a:ext cx="192342" cy="217253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657" extrusionOk="0">
                    <a:moveTo>
                      <a:pt x="373" y="1483"/>
                    </a:moveTo>
                    <a:lnTo>
                      <a:pt x="517" y="1552"/>
                    </a:lnTo>
                    <a:lnTo>
                      <a:pt x="595" y="1388"/>
                    </a:lnTo>
                    <a:lnTo>
                      <a:pt x="629" y="1396"/>
                    </a:lnTo>
                    <a:cubicBezTo>
                      <a:pt x="850" y="1457"/>
                      <a:pt x="1032" y="1396"/>
                      <a:pt x="1106" y="1231"/>
                    </a:cubicBezTo>
                    <a:cubicBezTo>
                      <a:pt x="1215" y="1010"/>
                      <a:pt x="1019" y="863"/>
                      <a:pt x="859" y="750"/>
                    </a:cubicBezTo>
                    <a:cubicBezTo>
                      <a:pt x="755" y="672"/>
                      <a:pt x="673" y="607"/>
                      <a:pt x="707" y="533"/>
                    </a:cubicBezTo>
                    <a:cubicBezTo>
                      <a:pt x="725" y="499"/>
                      <a:pt x="755" y="477"/>
                      <a:pt x="794" y="477"/>
                    </a:cubicBezTo>
                    <a:cubicBezTo>
                      <a:pt x="833" y="473"/>
                      <a:pt x="876" y="486"/>
                      <a:pt x="933" y="512"/>
                    </a:cubicBezTo>
                    <a:cubicBezTo>
                      <a:pt x="1024" y="555"/>
                      <a:pt x="1106" y="620"/>
                      <a:pt x="1184" y="711"/>
                    </a:cubicBezTo>
                    <a:lnTo>
                      <a:pt x="1358" y="551"/>
                    </a:lnTo>
                    <a:cubicBezTo>
                      <a:pt x="1301" y="481"/>
                      <a:pt x="1219" y="412"/>
                      <a:pt x="1124" y="356"/>
                    </a:cubicBezTo>
                    <a:lnTo>
                      <a:pt x="1093" y="338"/>
                    </a:lnTo>
                    <a:lnTo>
                      <a:pt x="1167" y="174"/>
                    </a:lnTo>
                    <a:lnTo>
                      <a:pt x="1024" y="108"/>
                    </a:lnTo>
                    <a:lnTo>
                      <a:pt x="946" y="269"/>
                    </a:lnTo>
                    <a:lnTo>
                      <a:pt x="911" y="260"/>
                    </a:lnTo>
                    <a:cubicBezTo>
                      <a:pt x="681" y="187"/>
                      <a:pt x="495" y="247"/>
                      <a:pt x="412" y="416"/>
                    </a:cubicBezTo>
                    <a:cubicBezTo>
                      <a:pt x="308" y="642"/>
                      <a:pt x="499" y="785"/>
                      <a:pt x="655" y="902"/>
                    </a:cubicBezTo>
                    <a:cubicBezTo>
                      <a:pt x="755" y="980"/>
                      <a:pt x="846" y="1045"/>
                      <a:pt x="807" y="1127"/>
                    </a:cubicBezTo>
                    <a:cubicBezTo>
                      <a:pt x="798" y="1145"/>
                      <a:pt x="777" y="1175"/>
                      <a:pt x="720" y="1175"/>
                    </a:cubicBezTo>
                    <a:lnTo>
                      <a:pt x="720" y="1175"/>
                    </a:lnTo>
                    <a:cubicBezTo>
                      <a:pt x="686" y="1175"/>
                      <a:pt x="642" y="1162"/>
                      <a:pt x="586" y="1136"/>
                    </a:cubicBezTo>
                    <a:cubicBezTo>
                      <a:pt x="477" y="1084"/>
                      <a:pt x="365" y="993"/>
                      <a:pt x="287" y="893"/>
                    </a:cubicBezTo>
                    <a:lnTo>
                      <a:pt x="105" y="1049"/>
                    </a:lnTo>
                    <a:cubicBezTo>
                      <a:pt x="174" y="1140"/>
                      <a:pt x="287" y="1231"/>
                      <a:pt x="417" y="1305"/>
                    </a:cubicBezTo>
                    <a:lnTo>
                      <a:pt x="447" y="1322"/>
                    </a:lnTo>
                    <a:close/>
                    <a:moveTo>
                      <a:pt x="556" y="1656"/>
                    </a:moveTo>
                    <a:lnTo>
                      <a:pt x="265" y="1522"/>
                    </a:lnTo>
                    <a:lnTo>
                      <a:pt x="343" y="1357"/>
                    </a:lnTo>
                    <a:cubicBezTo>
                      <a:pt x="204" y="1270"/>
                      <a:pt x="83" y="1166"/>
                      <a:pt x="18" y="1067"/>
                    </a:cubicBezTo>
                    <a:lnTo>
                      <a:pt x="1" y="1036"/>
                    </a:lnTo>
                    <a:lnTo>
                      <a:pt x="300" y="772"/>
                    </a:lnTo>
                    <a:lnTo>
                      <a:pt x="326" y="811"/>
                    </a:lnTo>
                    <a:cubicBezTo>
                      <a:pt x="399" y="915"/>
                      <a:pt x="508" y="1010"/>
                      <a:pt x="621" y="1062"/>
                    </a:cubicBezTo>
                    <a:cubicBezTo>
                      <a:pt x="677" y="1088"/>
                      <a:pt x="707" y="1097"/>
                      <a:pt x="720" y="1097"/>
                    </a:cubicBezTo>
                    <a:cubicBezTo>
                      <a:pt x="729" y="1097"/>
                      <a:pt x="733" y="1093"/>
                      <a:pt x="733" y="1093"/>
                    </a:cubicBezTo>
                    <a:cubicBezTo>
                      <a:pt x="746" y="1071"/>
                      <a:pt x="660" y="1006"/>
                      <a:pt x="608" y="967"/>
                    </a:cubicBezTo>
                    <a:cubicBezTo>
                      <a:pt x="447" y="846"/>
                      <a:pt x="209" y="663"/>
                      <a:pt x="339" y="382"/>
                    </a:cubicBezTo>
                    <a:cubicBezTo>
                      <a:pt x="434" y="182"/>
                      <a:pt x="647" y="104"/>
                      <a:pt x="902" y="174"/>
                    </a:cubicBezTo>
                    <a:lnTo>
                      <a:pt x="985" y="0"/>
                    </a:lnTo>
                    <a:lnTo>
                      <a:pt x="1275" y="134"/>
                    </a:lnTo>
                    <a:lnTo>
                      <a:pt x="1193" y="304"/>
                    </a:lnTo>
                    <a:cubicBezTo>
                      <a:pt x="1301" y="373"/>
                      <a:pt x="1388" y="451"/>
                      <a:pt x="1444" y="533"/>
                    </a:cubicBezTo>
                    <a:lnTo>
                      <a:pt x="1466" y="564"/>
                    </a:lnTo>
                    <a:lnTo>
                      <a:pt x="1176" y="828"/>
                    </a:lnTo>
                    <a:lnTo>
                      <a:pt x="1150" y="794"/>
                    </a:lnTo>
                    <a:cubicBezTo>
                      <a:pt x="1071" y="698"/>
                      <a:pt x="989" y="624"/>
                      <a:pt x="898" y="585"/>
                    </a:cubicBezTo>
                    <a:cubicBezTo>
                      <a:pt x="846" y="559"/>
                      <a:pt x="816" y="555"/>
                      <a:pt x="803" y="555"/>
                    </a:cubicBezTo>
                    <a:cubicBezTo>
                      <a:pt x="785" y="555"/>
                      <a:pt x="781" y="564"/>
                      <a:pt x="781" y="568"/>
                    </a:cubicBezTo>
                    <a:cubicBezTo>
                      <a:pt x="772" y="585"/>
                      <a:pt x="863" y="650"/>
                      <a:pt x="907" y="685"/>
                    </a:cubicBezTo>
                    <a:cubicBezTo>
                      <a:pt x="1071" y="802"/>
                      <a:pt x="1314" y="984"/>
                      <a:pt x="1180" y="1266"/>
                    </a:cubicBezTo>
                    <a:cubicBezTo>
                      <a:pt x="1089" y="1457"/>
                      <a:pt x="885" y="1535"/>
                      <a:pt x="63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8" name="Google Shape;1558;p31"/>
            <p:cNvSpPr/>
            <p:nvPr/>
          </p:nvSpPr>
          <p:spPr>
            <a:xfrm>
              <a:off x="7360986" y="2749096"/>
              <a:ext cx="791526" cy="964332"/>
            </a:xfrm>
            <a:custGeom>
              <a:avLst/>
              <a:gdLst/>
              <a:ahLst/>
              <a:cxnLst/>
              <a:rect l="l" t="t" r="r" b="b"/>
              <a:pathLst>
                <a:path w="6037" h="7355" extrusionOk="0">
                  <a:moveTo>
                    <a:pt x="3348" y="7354"/>
                  </a:moveTo>
                  <a:cubicBezTo>
                    <a:pt x="3348" y="7354"/>
                    <a:pt x="1" y="3287"/>
                    <a:pt x="317" y="2572"/>
                  </a:cubicBezTo>
                  <a:cubicBezTo>
                    <a:pt x="638" y="1852"/>
                    <a:pt x="1735" y="3725"/>
                    <a:pt x="1735" y="3725"/>
                  </a:cubicBezTo>
                  <a:cubicBezTo>
                    <a:pt x="1735" y="3725"/>
                    <a:pt x="278" y="1774"/>
                    <a:pt x="560" y="1375"/>
                  </a:cubicBezTo>
                  <a:cubicBezTo>
                    <a:pt x="838" y="977"/>
                    <a:pt x="2251" y="3032"/>
                    <a:pt x="2251" y="3032"/>
                  </a:cubicBezTo>
                  <a:cubicBezTo>
                    <a:pt x="2251" y="3032"/>
                    <a:pt x="959" y="998"/>
                    <a:pt x="1254" y="677"/>
                  </a:cubicBezTo>
                  <a:cubicBezTo>
                    <a:pt x="1553" y="361"/>
                    <a:pt x="2971" y="2533"/>
                    <a:pt x="2971" y="2533"/>
                  </a:cubicBezTo>
                  <a:cubicBezTo>
                    <a:pt x="2971" y="2533"/>
                    <a:pt x="2134" y="799"/>
                    <a:pt x="2433" y="400"/>
                  </a:cubicBezTo>
                  <a:cubicBezTo>
                    <a:pt x="2732" y="1"/>
                    <a:pt x="6036" y="3786"/>
                    <a:pt x="6036" y="3786"/>
                  </a:cubicBezTo>
                  <a:close/>
                </a:path>
              </a:pathLst>
            </a:custGeom>
            <a:solidFill>
              <a:srgbClr val="F98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8290" y="4154"/>
                  </a:moveTo>
                  <a:lnTo>
                    <a:pt x="6036" y="7432"/>
                  </a:lnTo>
                  <a:lnTo>
                    <a:pt x="0" y="3278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1"/>
            <p:cNvSpPr/>
            <p:nvPr/>
          </p:nvSpPr>
          <p:spPr>
            <a:xfrm>
              <a:off x="6855153" y="2557015"/>
              <a:ext cx="1087054" cy="974428"/>
            </a:xfrm>
            <a:custGeom>
              <a:avLst/>
              <a:gdLst/>
              <a:ahLst/>
              <a:cxnLst/>
              <a:rect l="l" t="t" r="r" b="b"/>
              <a:pathLst>
                <a:path w="8291" h="7432" extrusionOk="0">
                  <a:moveTo>
                    <a:pt x="2255" y="1"/>
                  </a:moveTo>
                  <a:lnTo>
                    <a:pt x="0" y="3278"/>
                  </a:lnTo>
                  <a:lnTo>
                    <a:pt x="6036" y="7432"/>
                  </a:lnTo>
                  <a:lnTo>
                    <a:pt x="8290" y="4154"/>
                  </a:lnTo>
                  <a:close/>
                  <a:moveTo>
                    <a:pt x="2337" y="434"/>
                  </a:moveTo>
                  <a:lnTo>
                    <a:pt x="7857" y="4232"/>
                  </a:lnTo>
                  <a:lnTo>
                    <a:pt x="5953" y="6994"/>
                  </a:lnTo>
                  <a:lnTo>
                    <a:pt x="434" y="31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229218" y="2874178"/>
              <a:ext cx="338926" cy="339581"/>
            </a:xfrm>
            <a:custGeom>
              <a:avLst/>
              <a:gdLst/>
              <a:ahLst/>
              <a:cxnLst/>
              <a:rect l="l" t="t" r="r" b="b"/>
              <a:pathLst>
                <a:path w="2585" h="2590" extrusionOk="0">
                  <a:moveTo>
                    <a:pt x="1938" y="361"/>
                  </a:moveTo>
                  <a:cubicBezTo>
                    <a:pt x="2454" y="716"/>
                    <a:pt x="2584" y="1423"/>
                    <a:pt x="2229" y="1939"/>
                  </a:cubicBezTo>
                  <a:cubicBezTo>
                    <a:pt x="1873" y="2459"/>
                    <a:pt x="1166" y="2589"/>
                    <a:pt x="646" y="2234"/>
                  </a:cubicBezTo>
                  <a:cubicBezTo>
                    <a:pt x="130" y="1878"/>
                    <a:pt x="0" y="1167"/>
                    <a:pt x="356" y="651"/>
                  </a:cubicBezTo>
                  <a:cubicBezTo>
                    <a:pt x="711" y="135"/>
                    <a:pt x="1418" y="1"/>
                    <a:pt x="1938" y="361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1"/>
            <p:cNvSpPr/>
            <p:nvPr/>
          </p:nvSpPr>
          <p:spPr>
            <a:xfrm>
              <a:off x="7312737" y="2955468"/>
              <a:ext cx="169004" cy="179231"/>
            </a:xfrm>
            <a:custGeom>
              <a:avLst/>
              <a:gdLst/>
              <a:ahLst/>
              <a:cxnLst/>
              <a:rect l="l" t="t" r="r" b="b"/>
              <a:pathLst>
                <a:path w="1289" h="1367" extrusionOk="0">
                  <a:moveTo>
                    <a:pt x="685" y="1011"/>
                  </a:moveTo>
                  <a:cubicBezTo>
                    <a:pt x="716" y="963"/>
                    <a:pt x="694" y="911"/>
                    <a:pt x="651" y="851"/>
                  </a:cubicBezTo>
                  <a:lnTo>
                    <a:pt x="525" y="1037"/>
                  </a:lnTo>
                  <a:cubicBezTo>
                    <a:pt x="603" y="1067"/>
                    <a:pt x="655" y="1054"/>
                    <a:pt x="685" y="1011"/>
                  </a:cubicBezTo>
                  <a:close/>
                  <a:moveTo>
                    <a:pt x="677" y="521"/>
                  </a:moveTo>
                  <a:lnTo>
                    <a:pt x="807" y="330"/>
                  </a:lnTo>
                  <a:cubicBezTo>
                    <a:pt x="725" y="300"/>
                    <a:pt x="668" y="317"/>
                    <a:pt x="638" y="361"/>
                  </a:cubicBezTo>
                  <a:cubicBezTo>
                    <a:pt x="607" y="408"/>
                    <a:pt x="629" y="465"/>
                    <a:pt x="677" y="521"/>
                  </a:cubicBezTo>
                  <a:close/>
                  <a:moveTo>
                    <a:pt x="399" y="1215"/>
                  </a:moveTo>
                  <a:lnTo>
                    <a:pt x="295" y="1367"/>
                  </a:lnTo>
                  <a:lnTo>
                    <a:pt x="161" y="1271"/>
                  </a:lnTo>
                  <a:lnTo>
                    <a:pt x="261" y="1124"/>
                  </a:lnTo>
                  <a:cubicBezTo>
                    <a:pt x="135" y="1024"/>
                    <a:pt x="35" y="894"/>
                    <a:pt x="0" y="786"/>
                  </a:cubicBezTo>
                  <a:lnTo>
                    <a:pt x="187" y="673"/>
                  </a:lnTo>
                  <a:cubicBezTo>
                    <a:pt x="222" y="768"/>
                    <a:pt x="295" y="872"/>
                    <a:pt x="386" y="946"/>
                  </a:cubicBezTo>
                  <a:lnTo>
                    <a:pt x="538" y="721"/>
                  </a:lnTo>
                  <a:cubicBezTo>
                    <a:pt x="417" y="582"/>
                    <a:pt x="282" y="417"/>
                    <a:pt x="412" y="222"/>
                  </a:cubicBezTo>
                  <a:cubicBezTo>
                    <a:pt x="512" y="79"/>
                    <a:pt x="703" y="27"/>
                    <a:pt x="933" y="153"/>
                  </a:cubicBezTo>
                  <a:lnTo>
                    <a:pt x="1037" y="1"/>
                  </a:lnTo>
                  <a:lnTo>
                    <a:pt x="1171" y="96"/>
                  </a:lnTo>
                  <a:lnTo>
                    <a:pt x="1071" y="244"/>
                  </a:lnTo>
                  <a:cubicBezTo>
                    <a:pt x="1167" y="322"/>
                    <a:pt x="1245" y="413"/>
                    <a:pt x="1288" y="512"/>
                  </a:cubicBezTo>
                  <a:lnTo>
                    <a:pt x="1106" y="634"/>
                  </a:lnTo>
                  <a:cubicBezTo>
                    <a:pt x="1063" y="547"/>
                    <a:pt x="1011" y="473"/>
                    <a:pt x="946" y="421"/>
                  </a:cubicBezTo>
                  <a:lnTo>
                    <a:pt x="790" y="651"/>
                  </a:lnTo>
                  <a:cubicBezTo>
                    <a:pt x="915" y="790"/>
                    <a:pt x="1045" y="950"/>
                    <a:pt x="915" y="1141"/>
                  </a:cubicBezTo>
                  <a:cubicBezTo>
                    <a:pt x="816" y="1284"/>
                    <a:pt x="629" y="1336"/>
                    <a:pt x="399" y="1215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6543" y="6734"/>
                  </a:moveTo>
                  <a:lnTo>
                    <a:pt x="2884" y="8299"/>
                  </a:lnTo>
                  <a:lnTo>
                    <a:pt x="0" y="156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1"/>
            <p:cNvSpPr/>
            <p:nvPr/>
          </p:nvSpPr>
          <p:spPr>
            <a:xfrm>
              <a:off x="7202471" y="2311440"/>
              <a:ext cx="857869" cy="1088234"/>
            </a:xfrm>
            <a:custGeom>
              <a:avLst/>
              <a:gdLst/>
              <a:ahLst/>
              <a:cxnLst/>
              <a:rect l="l" t="t" r="r" b="b"/>
              <a:pathLst>
                <a:path w="6543" h="8300" extrusionOk="0">
                  <a:moveTo>
                    <a:pt x="3660" y="0"/>
                  </a:moveTo>
                  <a:lnTo>
                    <a:pt x="0" y="1566"/>
                  </a:lnTo>
                  <a:lnTo>
                    <a:pt x="2884" y="8299"/>
                  </a:lnTo>
                  <a:lnTo>
                    <a:pt x="6543" y="6734"/>
                  </a:lnTo>
                  <a:close/>
                  <a:moveTo>
                    <a:pt x="3495" y="412"/>
                  </a:moveTo>
                  <a:lnTo>
                    <a:pt x="6131" y="6569"/>
                  </a:lnTo>
                  <a:lnTo>
                    <a:pt x="3048" y="7891"/>
                  </a:lnTo>
                  <a:lnTo>
                    <a:pt x="412" y="17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1"/>
            <p:cNvSpPr/>
            <p:nvPr/>
          </p:nvSpPr>
          <p:spPr>
            <a:xfrm>
              <a:off x="7461681" y="2686030"/>
              <a:ext cx="339450" cy="338926"/>
            </a:xfrm>
            <a:custGeom>
              <a:avLst/>
              <a:gdLst/>
              <a:ahLst/>
              <a:cxnLst/>
              <a:rect l="l" t="t" r="r" b="b"/>
              <a:pathLst>
                <a:path w="2589" h="2585" extrusionOk="0">
                  <a:moveTo>
                    <a:pt x="2342" y="846"/>
                  </a:moveTo>
                  <a:cubicBezTo>
                    <a:pt x="2589" y="1423"/>
                    <a:pt x="2320" y="2091"/>
                    <a:pt x="1743" y="2338"/>
                  </a:cubicBezTo>
                  <a:cubicBezTo>
                    <a:pt x="1167" y="2585"/>
                    <a:pt x="495" y="2320"/>
                    <a:pt x="248" y="1744"/>
                  </a:cubicBezTo>
                  <a:cubicBezTo>
                    <a:pt x="0" y="1163"/>
                    <a:pt x="269" y="495"/>
                    <a:pt x="846" y="248"/>
                  </a:cubicBezTo>
                  <a:cubicBezTo>
                    <a:pt x="1427" y="1"/>
                    <a:pt x="2095" y="270"/>
                    <a:pt x="2342" y="846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1"/>
            <p:cNvSpPr/>
            <p:nvPr/>
          </p:nvSpPr>
          <p:spPr>
            <a:xfrm>
              <a:off x="7534973" y="2779907"/>
              <a:ext cx="194571" cy="154713"/>
            </a:xfrm>
            <a:custGeom>
              <a:avLst/>
              <a:gdLst/>
              <a:ahLst/>
              <a:cxnLst/>
              <a:rect l="l" t="t" r="r" b="b"/>
              <a:pathLst>
                <a:path w="1484" h="1180" extrusionOk="0">
                  <a:moveTo>
                    <a:pt x="582" y="876"/>
                  </a:moveTo>
                  <a:cubicBezTo>
                    <a:pt x="638" y="854"/>
                    <a:pt x="647" y="798"/>
                    <a:pt x="642" y="724"/>
                  </a:cubicBezTo>
                  <a:lnTo>
                    <a:pt x="434" y="811"/>
                  </a:lnTo>
                  <a:cubicBezTo>
                    <a:pt x="482" y="880"/>
                    <a:pt x="534" y="898"/>
                    <a:pt x="582" y="876"/>
                  </a:cubicBezTo>
                  <a:close/>
                  <a:moveTo>
                    <a:pt x="838" y="460"/>
                  </a:moveTo>
                  <a:lnTo>
                    <a:pt x="1050" y="369"/>
                  </a:lnTo>
                  <a:cubicBezTo>
                    <a:pt x="998" y="295"/>
                    <a:pt x="942" y="282"/>
                    <a:pt x="890" y="304"/>
                  </a:cubicBezTo>
                  <a:cubicBezTo>
                    <a:pt x="838" y="330"/>
                    <a:pt x="829" y="386"/>
                    <a:pt x="838" y="460"/>
                  </a:cubicBezTo>
                  <a:close/>
                  <a:moveTo>
                    <a:pt x="235" y="898"/>
                  </a:moveTo>
                  <a:lnTo>
                    <a:pt x="66" y="971"/>
                  </a:lnTo>
                  <a:lnTo>
                    <a:pt x="1" y="820"/>
                  </a:lnTo>
                  <a:lnTo>
                    <a:pt x="165" y="746"/>
                  </a:lnTo>
                  <a:cubicBezTo>
                    <a:pt x="109" y="594"/>
                    <a:pt x="96" y="429"/>
                    <a:pt x="122" y="321"/>
                  </a:cubicBezTo>
                  <a:lnTo>
                    <a:pt x="343" y="325"/>
                  </a:lnTo>
                  <a:cubicBezTo>
                    <a:pt x="322" y="425"/>
                    <a:pt x="326" y="551"/>
                    <a:pt x="361" y="663"/>
                  </a:cubicBezTo>
                  <a:lnTo>
                    <a:pt x="612" y="555"/>
                  </a:lnTo>
                  <a:cubicBezTo>
                    <a:pt x="582" y="369"/>
                    <a:pt x="560" y="161"/>
                    <a:pt x="772" y="65"/>
                  </a:cubicBezTo>
                  <a:cubicBezTo>
                    <a:pt x="933" y="0"/>
                    <a:pt x="1119" y="56"/>
                    <a:pt x="1249" y="282"/>
                  </a:cubicBezTo>
                  <a:lnTo>
                    <a:pt x="1418" y="213"/>
                  </a:lnTo>
                  <a:lnTo>
                    <a:pt x="1484" y="360"/>
                  </a:lnTo>
                  <a:lnTo>
                    <a:pt x="1319" y="434"/>
                  </a:lnTo>
                  <a:cubicBezTo>
                    <a:pt x="1358" y="551"/>
                    <a:pt x="1375" y="672"/>
                    <a:pt x="1358" y="776"/>
                  </a:cubicBezTo>
                  <a:lnTo>
                    <a:pt x="1141" y="781"/>
                  </a:lnTo>
                  <a:cubicBezTo>
                    <a:pt x="1150" y="685"/>
                    <a:pt x="1141" y="598"/>
                    <a:pt x="1119" y="516"/>
                  </a:cubicBezTo>
                  <a:lnTo>
                    <a:pt x="864" y="629"/>
                  </a:lnTo>
                  <a:cubicBezTo>
                    <a:pt x="894" y="811"/>
                    <a:pt x="920" y="1019"/>
                    <a:pt x="707" y="1110"/>
                  </a:cubicBezTo>
                  <a:cubicBezTo>
                    <a:pt x="547" y="1179"/>
                    <a:pt x="365" y="1123"/>
                    <a:pt x="235" y="898"/>
                  </a:cubicBezTo>
                  <a:close/>
                </a:path>
              </a:pathLst>
            </a:custGeom>
            <a:solidFill>
              <a:srgbClr val="00BD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8463" y="5841"/>
                  </a:moveTo>
                  <a:lnTo>
                    <a:pt x="5242" y="8148"/>
                  </a:lnTo>
                  <a:lnTo>
                    <a:pt x="0" y="290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4ADE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1"/>
            <p:cNvSpPr/>
            <p:nvPr/>
          </p:nvSpPr>
          <p:spPr>
            <a:xfrm>
              <a:off x="6898945" y="2400072"/>
              <a:ext cx="1109736" cy="1068305"/>
            </a:xfrm>
            <a:custGeom>
              <a:avLst/>
              <a:gdLst/>
              <a:ahLst/>
              <a:cxnLst/>
              <a:rect l="l" t="t" r="r" b="b"/>
              <a:pathLst>
                <a:path w="8464" h="8148" extrusionOk="0">
                  <a:moveTo>
                    <a:pt x="3321" y="1"/>
                  </a:moveTo>
                  <a:lnTo>
                    <a:pt x="0" y="2901"/>
                  </a:lnTo>
                  <a:lnTo>
                    <a:pt x="5242" y="8148"/>
                  </a:lnTo>
                  <a:lnTo>
                    <a:pt x="8463" y="5841"/>
                  </a:lnTo>
                  <a:close/>
                  <a:moveTo>
                    <a:pt x="3291" y="439"/>
                  </a:moveTo>
                  <a:lnTo>
                    <a:pt x="7999" y="5789"/>
                  </a:lnTo>
                  <a:lnTo>
                    <a:pt x="5277" y="7740"/>
                  </a:lnTo>
                  <a:lnTo>
                    <a:pt x="460" y="29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1"/>
            <p:cNvSpPr/>
            <p:nvPr/>
          </p:nvSpPr>
          <p:spPr>
            <a:xfrm>
              <a:off x="7291103" y="2809408"/>
              <a:ext cx="361739" cy="331584"/>
            </a:xfrm>
            <a:custGeom>
              <a:avLst/>
              <a:gdLst/>
              <a:ahLst/>
              <a:cxnLst/>
              <a:rect l="l" t="t" r="r" b="b"/>
              <a:pathLst>
                <a:path w="2759" h="2529" extrusionOk="0">
                  <a:moveTo>
                    <a:pt x="2320" y="547"/>
                  </a:moveTo>
                  <a:cubicBezTo>
                    <a:pt x="2758" y="1032"/>
                    <a:pt x="2680" y="1739"/>
                    <a:pt x="2160" y="2138"/>
                  </a:cubicBezTo>
                  <a:cubicBezTo>
                    <a:pt x="1653" y="2528"/>
                    <a:pt x="894" y="2476"/>
                    <a:pt x="452" y="2021"/>
                  </a:cubicBezTo>
                  <a:cubicBezTo>
                    <a:pt x="1" y="1557"/>
                    <a:pt x="40" y="842"/>
                    <a:pt x="551" y="425"/>
                  </a:cubicBezTo>
                  <a:cubicBezTo>
                    <a:pt x="1076" y="1"/>
                    <a:pt x="1874" y="57"/>
                    <a:pt x="2320" y="547"/>
                  </a:cubicBezTo>
                  <a:close/>
                </a:path>
              </a:pathLst>
            </a:custGeom>
            <a:solidFill>
              <a:srgbClr val="5EF1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1"/>
            <p:cNvSpPr/>
            <p:nvPr/>
          </p:nvSpPr>
          <p:spPr>
            <a:xfrm>
              <a:off x="7376458" y="2898040"/>
              <a:ext cx="187098" cy="162186"/>
            </a:xfrm>
            <a:custGeom>
              <a:avLst/>
              <a:gdLst/>
              <a:ahLst/>
              <a:cxnLst/>
              <a:rect l="l" t="t" r="r" b="b"/>
              <a:pathLst>
                <a:path w="1427" h="1237" extrusionOk="0">
                  <a:moveTo>
                    <a:pt x="659" y="946"/>
                  </a:moveTo>
                  <a:cubicBezTo>
                    <a:pt x="707" y="907"/>
                    <a:pt x="698" y="855"/>
                    <a:pt x="668" y="786"/>
                  </a:cubicBezTo>
                  <a:lnTo>
                    <a:pt x="486" y="929"/>
                  </a:lnTo>
                  <a:cubicBezTo>
                    <a:pt x="555" y="981"/>
                    <a:pt x="616" y="981"/>
                    <a:pt x="659" y="946"/>
                  </a:cubicBezTo>
                  <a:close/>
                  <a:moveTo>
                    <a:pt x="785" y="478"/>
                  </a:moveTo>
                  <a:lnTo>
                    <a:pt x="980" y="326"/>
                  </a:lnTo>
                  <a:cubicBezTo>
                    <a:pt x="902" y="274"/>
                    <a:pt x="837" y="278"/>
                    <a:pt x="789" y="313"/>
                  </a:cubicBezTo>
                  <a:cubicBezTo>
                    <a:pt x="741" y="352"/>
                    <a:pt x="754" y="408"/>
                    <a:pt x="785" y="478"/>
                  </a:cubicBezTo>
                  <a:close/>
                  <a:moveTo>
                    <a:pt x="308" y="1068"/>
                  </a:moveTo>
                  <a:lnTo>
                    <a:pt x="160" y="1185"/>
                  </a:lnTo>
                  <a:lnTo>
                    <a:pt x="43" y="1063"/>
                  </a:lnTo>
                  <a:lnTo>
                    <a:pt x="186" y="950"/>
                  </a:lnTo>
                  <a:cubicBezTo>
                    <a:pt x="78" y="820"/>
                    <a:pt x="9" y="673"/>
                    <a:pt x="0" y="560"/>
                  </a:cubicBezTo>
                  <a:lnTo>
                    <a:pt x="230" y="495"/>
                  </a:lnTo>
                  <a:cubicBezTo>
                    <a:pt x="239" y="599"/>
                    <a:pt x="286" y="716"/>
                    <a:pt x="364" y="812"/>
                  </a:cubicBezTo>
                  <a:lnTo>
                    <a:pt x="585" y="634"/>
                  </a:lnTo>
                  <a:cubicBezTo>
                    <a:pt x="494" y="469"/>
                    <a:pt x="399" y="274"/>
                    <a:pt x="590" y="118"/>
                  </a:cubicBezTo>
                  <a:cubicBezTo>
                    <a:pt x="737" y="5"/>
                    <a:pt x="950" y="1"/>
                    <a:pt x="1162" y="183"/>
                  </a:cubicBezTo>
                  <a:lnTo>
                    <a:pt x="1314" y="62"/>
                  </a:lnTo>
                  <a:lnTo>
                    <a:pt x="1426" y="187"/>
                  </a:lnTo>
                  <a:lnTo>
                    <a:pt x="1279" y="304"/>
                  </a:lnTo>
                  <a:cubicBezTo>
                    <a:pt x="1357" y="404"/>
                    <a:pt x="1413" y="517"/>
                    <a:pt x="1426" y="625"/>
                  </a:cubicBezTo>
                  <a:lnTo>
                    <a:pt x="1205" y="690"/>
                  </a:lnTo>
                  <a:cubicBezTo>
                    <a:pt x="1184" y="599"/>
                    <a:pt x="1149" y="517"/>
                    <a:pt x="1097" y="448"/>
                  </a:cubicBezTo>
                  <a:lnTo>
                    <a:pt x="867" y="630"/>
                  </a:lnTo>
                  <a:cubicBezTo>
                    <a:pt x="958" y="794"/>
                    <a:pt x="1049" y="981"/>
                    <a:pt x="863" y="1128"/>
                  </a:cubicBezTo>
                  <a:cubicBezTo>
                    <a:pt x="724" y="1237"/>
                    <a:pt x="516" y="1237"/>
                    <a:pt x="308" y="10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1"/>
            <p:cNvSpPr/>
            <p:nvPr/>
          </p:nvSpPr>
          <p:spPr>
            <a:xfrm>
              <a:off x="7628194" y="3010142"/>
              <a:ext cx="524319" cy="703287"/>
            </a:xfrm>
            <a:custGeom>
              <a:avLst/>
              <a:gdLst/>
              <a:ahLst/>
              <a:cxnLst/>
              <a:rect l="l" t="t" r="r" b="b"/>
              <a:pathLst>
                <a:path w="3999" h="5364" extrusionOk="0">
                  <a:moveTo>
                    <a:pt x="1310" y="5363"/>
                  </a:moveTo>
                  <a:cubicBezTo>
                    <a:pt x="1310" y="5363"/>
                    <a:pt x="252" y="3768"/>
                    <a:pt x="946" y="2641"/>
                  </a:cubicBezTo>
                  <a:cubicBezTo>
                    <a:pt x="1141" y="2324"/>
                    <a:pt x="1098" y="1916"/>
                    <a:pt x="838" y="1652"/>
                  </a:cubicBezTo>
                  <a:cubicBezTo>
                    <a:pt x="469" y="1292"/>
                    <a:pt x="1" y="637"/>
                    <a:pt x="278" y="373"/>
                  </a:cubicBezTo>
                  <a:cubicBezTo>
                    <a:pt x="673" y="0"/>
                    <a:pt x="1648" y="1197"/>
                    <a:pt x="2247" y="1158"/>
                  </a:cubicBezTo>
                  <a:cubicBezTo>
                    <a:pt x="2845" y="1119"/>
                    <a:pt x="3261" y="1279"/>
                    <a:pt x="3998" y="1795"/>
                  </a:cubicBezTo>
                  <a:close/>
                </a:path>
              </a:pathLst>
            </a:custGeom>
            <a:solidFill>
              <a:srgbClr val="F69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1"/>
            <p:cNvSpPr/>
            <p:nvPr/>
          </p:nvSpPr>
          <p:spPr>
            <a:xfrm>
              <a:off x="7715253" y="3145975"/>
              <a:ext cx="971544" cy="1600884"/>
            </a:xfrm>
            <a:custGeom>
              <a:avLst/>
              <a:gdLst/>
              <a:ahLst/>
              <a:cxnLst/>
              <a:rect l="l" t="t" r="r" b="b"/>
              <a:pathLst>
                <a:path w="7410" h="12210" extrusionOk="0">
                  <a:moveTo>
                    <a:pt x="7410" y="2988"/>
                  </a:moveTo>
                  <a:lnTo>
                    <a:pt x="7410" y="11343"/>
                  </a:lnTo>
                  <a:cubicBezTo>
                    <a:pt x="7410" y="11767"/>
                    <a:pt x="7115" y="12123"/>
                    <a:pt x="6716" y="12210"/>
                  </a:cubicBezTo>
                  <a:cubicBezTo>
                    <a:pt x="5246" y="10978"/>
                    <a:pt x="2593" y="8529"/>
                    <a:pt x="0" y="5051"/>
                  </a:cubicBezTo>
                  <a:lnTo>
                    <a:pt x="3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7749342" y="3181769"/>
              <a:ext cx="473054" cy="669723"/>
            </a:xfrm>
            <a:custGeom>
              <a:avLst/>
              <a:gdLst/>
              <a:ahLst/>
              <a:cxnLst/>
              <a:rect l="l" t="t" r="r" b="b"/>
              <a:pathLst>
                <a:path w="3608" h="5108" extrusionOk="0">
                  <a:moveTo>
                    <a:pt x="61" y="5108"/>
                  </a:moveTo>
                  <a:lnTo>
                    <a:pt x="0" y="5065"/>
                  </a:lnTo>
                  <a:lnTo>
                    <a:pt x="3547" y="0"/>
                  </a:lnTo>
                  <a:lnTo>
                    <a:pt x="3608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4" name="Google Shape;1574;p31"/>
          <p:cNvGrpSpPr/>
          <p:nvPr/>
        </p:nvGrpSpPr>
        <p:grpSpPr>
          <a:xfrm>
            <a:off x="-12039" y="1637776"/>
            <a:ext cx="2258153" cy="3095969"/>
            <a:chOff x="445161" y="1637776"/>
            <a:chExt cx="2258153" cy="3095969"/>
          </a:xfrm>
        </p:grpSpPr>
        <p:sp>
          <p:nvSpPr>
            <p:cNvPr id="1575" name="Google Shape;1575;p31"/>
            <p:cNvSpPr/>
            <p:nvPr/>
          </p:nvSpPr>
          <p:spPr>
            <a:xfrm>
              <a:off x="445161" y="3058388"/>
              <a:ext cx="863638" cy="1391104"/>
            </a:xfrm>
            <a:custGeom>
              <a:avLst/>
              <a:gdLst/>
              <a:ahLst/>
              <a:cxnLst/>
              <a:rect l="l" t="t" r="r" b="b"/>
              <a:pathLst>
                <a:path w="6587" h="10610" extrusionOk="0">
                  <a:moveTo>
                    <a:pt x="4137" y="5983"/>
                  </a:moveTo>
                  <a:cubicBezTo>
                    <a:pt x="4137" y="5983"/>
                    <a:pt x="1982" y="9018"/>
                    <a:pt x="1" y="10609"/>
                  </a:cubicBezTo>
                  <a:lnTo>
                    <a:pt x="1" y="4487"/>
                  </a:lnTo>
                  <a:cubicBezTo>
                    <a:pt x="412" y="4149"/>
                    <a:pt x="785" y="3772"/>
                    <a:pt x="1063" y="3352"/>
                  </a:cubicBezTo>
                  <a:cubicBezTo>
                    <a:pt x="1063" y="3352"/>
                    <a:pt x="2103" y="455"/>
                    <a:pt x="2511" y="507"/>
                  </a:cubicBezTo>
                  <a:cubicBezTo>
                    <a:pt x="2906" y="555"/>
                    <a:pt x="2537" y="1786"/>
                    <a:pt x="2524" y="1838"/>
                  </a:cubicBezTo>
                  <a:cubicBezTo>
                    <a:pt x="2567" y="1782"/>
                    <a:pt x="4024" y="0"/>
                    <a:pt x="4349" y="113"/>
                  </a:cubicBezTo>
                  <a:cubicBezTo>
                    <a:pt x="4675" y="225"/>
                    <a:pt x="3868" y="2007"/>
                    <a:pt x="3842" y="2064"/>
                  </a:cubicBezTo>
                  <a:cubicBezTo>
                    <a:pt x="3881" y="2012"/>
                    <a:pt x="5151" y="282"/>
                    <a:pt x="5451" y="403"/>
                  </a:cubicBezTo>
                  <a:cubicBezTo>
                    <a:pt x="5754" y="529"/>
                    <a:pt x="4818" y="2372"/>
                    <a:pt x="4792" y="2424"/>
                  </a:cubicBezTo>
                  <a:cubicBezTo>
                    <a:pt x="4822" y="2380"/>
                    <a:pt x="5802" y="1028"/>
                    <a:pt x="6140" y="1166"/>
                  </a:cubicBezTo>
                  <a:cubicBezTo>
                    <a:pt x="6478" y="1305"/>
                    <a:pt x="5368" y="2961"/>
                    <a:pt x="5338" y="3005"/>
                  </a:cubicBezTo>
                  <a:cubicBezTo>
                    <a:pt x="5368" y="2970"/>
                    <a:pt x="6079" y="2190"/>
                    <a:pt x="6331" y="2289"/>
                  </a:cubicBezTo>
                  <a:cubicBezTo>
                    <a:pt x="6587" y="2393"/>
                    <a:pt x="4137" y="5983"/>
                    <a:pt x="4137" y="5983"/>
                  </a:cubicBezTo>
                  <a:close/>
                </a:path>
              </a:pathLst>
            </a:custGeom>
            <a:solidFill>
              <a:srgbClr val="803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2033461" y="1997026"/>
              <a:ext cx="669854" cy="1933385"/>
            </a:xfrm>
            <a:custGeom>
              <a:avLst/>
              <a:gdLst/>
              <a:ahLst/>
              <a:cxnLst/>
              <a:rect l="l" t="t" r="r" b="b"/>
              <a:pathLst>
                <a:path w="5109" h="14746" extrusionOk="0">
                  <a:moveTo>
                    <a:pt x="1" y="14746"/>
                  </a:moveTo>
                  <a:lnTo>
                    <a:pt x="1241" y="14234"/>
                  </a:lnTo>
                  <a:lnTo>
                    <a:pt x="5108" y="0"/>
                  </a:lnTo>
                  <a:lnTo>
                    <a:pt x="3868" y="512"/>
                  </a:lnTo>
                  <a:close/>
                </a:path>
              </a:pathLst>
            </a:custGeom>
            <a:solidFill>
              <a:srgbClr val="F99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1216629" y="1637776"/>
              <a:ext cx="1486685" cy="426378"/>
            </a:xfrm>
            <a:custGeom>
              <a:avLst/>
              <a:gdLst/>
              <a:ahLst/>
              <a:cxnLst/>
              <a:rect l="l" t="t" r="r" b="b"/>
              <a:pathLst>
                <a:path w="11339" h="3252" extrusionOk="0">
                  <a:moveTo>
                    <a:pt x="0" y="512"/>
                  </a:moveTo>
                  <a:lnTo>
                    <a:pt x="1236" y="0"/>
                  </a:lnTo>
                  <a:lnTo>
                    <a:pt x="11338" y="2740"/>
                  </a:lnTo>
                  <a:lnTo>
                    <a:pt x="10098" y="3252"/>
                  </a:lnTo>
                  <a:close/>
                </a:path>
              </a:pathLst>
            </a:custGeom>
            <a:solidFill>
              <a:srgbClr val="F7B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710665" y="1704250"/>
              <a:ext cx="1830068" cy="2226159"/>
            </a:xfrm>
            <a:custGeom>
              <a:avLst/>
              <a:gdLst/>
              <a:ahLst/>
              <a:cxnLst/>
              <a:rect l="l" t="t" r="r" b="b"/>
              <a:pathLst>
                <a:path w="13958" h="16979" extrusionOk="0">
                  <a:moveTo>
                    <a:pt x="10090" y="16979"/>
                  </a:moveTo>
                  <a:lnTo>
                    <a:pt x="0" y="14239"/>
                  </a:lnTo>
                  <a:lnTo>
                    <a:pt x="3864" y="0"/>
                  </a:lnTo>
                  <a:lnTo>
                    <a:pt x="13957" y="2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883996" y="2580218"/>
              <a:ext cx="1421915" cy="609542"/>
            </a:xfrm>
            <a:custGeom>
              <a:avLst/>
              <a:gdLst/>
              <a:ahLst/>
              <a:cxnLst/>
              <a:rect l="l" t="t" r="r" b="b"/>
              <a:pathLst>
                <a:path w="10845" h="4649" extrusionOk="0">
                  <a:moveTo>
                    <a:pt x="10341" y="4649"/>
                  </a:moveTo>
                  <a:lnTo>
                    <a:pt x="1" y="1887"/>
                  </a:lnTo>
                  <a:lnTo>
                    <a:pt x="504" y="1"/>
                  </a:lnTo>
                  <a:lnTo>
                    <a:pt x="10844" y="2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1217678" y="1911671"/>
              <a:ext cx="554475" cy="380488"/>
            </a:xfrm>
            <a:custGeom>
              <a:avLst/>
              <a:gdLst/>
              <a:ahLst/>
              <a:cxnLst/>
              <a:rect l="l" t="t" r="r" b="b"/>
              <a:pathLst>
                <a:path w="4229" h="2902" extrusionOk="0">
                  <a:moveTo>
                    <a:pt x="3712" y="2901"/>
                  </a:moveTo>
                  <a:lnTo>
                    <a:pt x="1" y="1883"/>
                  </a:lnTo>
                  <a:lnTo>
                    <a:pt x="517" y="1"/>
                  </a:lnTo>
                  <a:lnTo>
                    <a:pt x="4228" y="10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873110" y="2144266"/>
              <a:ext cx="305492" cy="126917"/>
            </a:xfrm>
            <a:custGeom>
              <a:avLst/>
              <a:gdLst/>
              <a:ahLst/>
              <a:cxnLst/>
              <a:rect l="l" t="t" r="r" b="b"/>
              <a:pathLst>
                <a:path w="2330" h="968" extrusionOk="0">
                  <a:moveTo>
                    <a:pt x="2229" y="967"/>
                  </a:moveTo>
                  <a:lnTo>
                    <a:pt x="1" y="421"/>
                  </a:lnTo>
                  <a:lnTo>
                    <a:pt x="105" y="0"/>
                  </a:lnTo>
                  <a:lnTo>
                    <a:pt x="2329" y="546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1851608" y="2234079"/>
              <a:ext cx="305361" cy="126917"/>
            </a:xfrm>
            <a:custGeom>
              <a:avLst/>
              <a:gdLst/>
              <a:ahLst/>
              <a:cxnLst/>
              <a:rect l="l" t="t" r="r" b="b"/>
              <a:pathLst>
                <a:path w="2329" h="968" extrusionOk="0">
                  <a:moveTo>
                    <a:pt x="2224" y="967"/>
                  </a:moveTo>
                  <a:lnTo>
                    <a:pt x="0" y="421"/>
                  </a:lnTo>
                  <a:lnTo>
                    <a:pt x="104" y="0"/>
                  </a:lnTo>
                  <a:lnTo>
                    <a:pt x="2328" y="547"/>
                  </a:lnTo>
                  <a:close/>
                </a:path>
              </a:pathLst>
            </a:custGeom>
            <a:solidFill>
              <a:srgbClr val="38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445161" y="3360735"/>
              <a:ext cx="1278085" cy="1373010"/>
            </a:xfrm>
            <a:custGeom>
              <a:avLst/>
              <a:gdLst/>
              <a:ahLst/>
              <a:cxnLst/>
              <a:rect l="l" t="t" r="r" b="b"/>
              <a:pathLst>
                <a:path w="9748" h="10472" extrusionOk="0">
                  <a:moveTo>
                    <a:pt x="7298" y="5984"/>
                  </a:moveTo>
                  <a:cubicBezTo>
                    <a:pt x="7298" y="5984"/>
                    <a:pt x="5260" y="8850"/>
                    <a:pt x="3330" y="10471"/>
                  </a:cubicBezTo>
                  <a:lnTo>
                    <a:pt x="855" y="10471"/>
                  </a:lnTo>
                  <a:cubicBezTo>
                    <a:pt x="382" y="10471"/>
                    <a:pt x="1" y="10090"/>
                    <a:pt x="1" y="9617"/>
                  </a:cubicBezTo>
                  <a:lnTo>
                    <a:pt x="1" y="6235"/>
                  </a:lnTo>
                  <a:cubicBezTo>
                    <a:pt x="924" y="5884"/>
                    <a:pt x="3205" y="4896"/>
                    <a:pt x="4224" y="3352"/>
                  </a:cubicBezTo>
                  <a:cubicBezTo>
                    <a:pt x="4224" y="3352"/>
                    <a:pt x="5264" y="456"/>
                    <a:pt x="5672" y="508"/>
                  </a:cubicBezTo>
                  <a:cubicBezTo>
                    <a:pt x="6066" y="556"/>
                    <a:pt x="5698" y="1787"/>
                    <a:pt x="5685" y="1839"/>
                  </a:cubicBezTo>
                  <a:cubicBezTo>
                    <a:pt x="5728" y="1783"/>
                    <a:pt x="7185" y="1"/>
                    <a:pt x="7510" y="113"/>
                  </a:cubicBezTo>
                  <a:cubicBezTo>
                    <a:pt x="7835" y="226"/>
                    <a:pt x="7029" y="2008"/>
                    <a:pt x="7003" y="2069"/>
                  </a:cubicBezTo>
                  <a:cubicBezTo>
                    <a:pt x="7042" y="2017"/>
                    <a:pt x="8312" y="282"/>
                    <a:pt x="8616" y="408"/>
                  </a:cubicBezTo>
                  <a:cubicBezTo>
                    <a:pt x="8915" y="530"/>
                    <a:pt x="7978" y="2372"/>
                    <a:pt x="7957" y="2424"/>
                  </a:cubicBezTo>
                  <a:cubicBezTo>
                    <a:pt x="7983" y="2381"/>
                    <a:pt x="8963" y="1028"/>
                    <a:pt x="9301" y="1167"/>
                  </a:cubicBezTo>
                  <a:cubicBezTo>
                    <a:pt x="9639" y="1306"/>
                    <a:pt x="8529" y="2962"/>
                    <a:pt x="8499" y="3005"/>
                  </a:cubicBezTo>
                  <a:cubicBezTo>
                    <a:pt x="8533" y="2971"/>
                    <a:pt x="9240" y="2190"/>
                    <a:pt x="9491" y="2290"/>
                  </a:cubicBezTo>
                  <a:cubicBezTo>
                    <a:pt x="9747" y="2394"/>
                    <a:pt x="7298" y="5984"/>
                    <a:pt x="7298" y="5984"/>
                  </a:cubicBezTo>
                  <a:close/>
                </a:path>
              </a:pathLst>
            </a:custGeom>
            <a:solidFill>
              <a:srgbClr val="8D3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1419591" y="3956513"/>
              <a:ext cx="107512" cy="71719"/>
            </a:xfrm>
            <a:custGeom>
              <a:avLst/>
              <a:gdLst/>
              <a:ahLst/>
              <a:cxnLst/>
              <a:rect l="l" t="t" r="r" b="b"/>
              <a:pathLst>
                <a:path w="820" h="547" extrusionOk="0">
                  <a:moveTo>
                    <a:pt x="17" y="547"/>
                  </a:moveTo>
                  <a:lnTo>
                    <a:pt x="0" y="477"/>
                  </a:lnTo>
                  <a:cubicBezTo>
                    <a:pt x="9" y="473"/>
                    <a:pt x="481" y="378"/>
                    <a:pt x="759" y="0"/>
                  </a:cubicBezTo>
                  <a:lnTo>
                    <a:pt x="819" y="44"/>
                  </a:lnTo>
                  <a:cubicBezTo>
                    <a:pt x="520" y="443"/>
                    <a:pt x="35" y="542"/>
                    <a:pt x="17" y="5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50601" y="1817401"/>
              <a:ext cx="258685" cy="9702"/>
            </a:xfrm>
            <a:custGeom>
              <a:avLst/>
              <a:gdLst/>
              <a:ahLst/>
              <a:cxnLst/>
              <a:rect l="l" t="t" r="r" b="b"/>
              <a:pathLst>
                <a:path w="1973" h="74" extrusionOk="0">
                  <a:moveTo>
                    <a:pt x="1973" y="74"/>
                  </a:moveTo>
                  <a:lnTo>
                    <a:pt x="0" y="74"/>
                  </a:lnTo>
                  <a:lnTo>
                    <a:pt x="0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834566" y="1970803"/>
              <a:ext cx="258816" cy="9833"/>
            </a:xfrm>
            <a:custGeom>
              <a:avLst/>
              <a:gdLst/>
              <a:ahLst/>
              <a:cxnLst/>
              <a:rect l="l" t="t" r="r" b="b"/>
              <a:pathLst>
                <a:path w="1974" h="75" extrusionOk="0">
                  <a:moveTo>
                    <a:pt x="1973" y="75"/>
                  </a:moveTo>
                  <a:lnTo>
                    <a:pt x="1" y="75"/>
                  </a:lnTo>
                  <a:lnTo>
                    <a:pt x="1" y="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992033" y="1888464"/>
              <a:ext cx="258816" cy="9702"/>
            </a:xfrm>
            <a:custGeom>
              <a:avLst/>
              <a:gdLst/>
              <a:ahLst/>
              <a:cxnLst/>
              <a:rect l="l" t="t" r="r" b="b"/>
              <a:pathLst>
                <a:path w="1974" h="74" extrusionOk="0">
                  <a:moveTo>
                    <a:pt x="1973" y="74"/>
                  </a:moveTo>
                  <a:lnTo>
                    <a:pt x="1" y="74"/>
                  </a:lnTo>
                  <a:lnTo>
                    <a:pt x="1" y="0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588" name="Google Shape;1588;p31"/>
          <p:cNvGraphicFramePr/>
          <p:nvPr>
            <p:custDataLst>
              <p:tags r:id="rId1"/>
            </p:custDataLst>
          </p:nvPr>
        </p:nvGraphicFramePr>
        <p:xfrm>
          <a:off x="2632989" y="1811322"/>
          <a:ext cx="3728532" cy="2833940"/>
        </p:xfrm>
        <a:graphic>
          <a:graphicData uri="http://schemas.openxmlformats.org/drawingml/2006/table">
            <a:tbl>
              <a:tblPr>
                <a:noFill/>
                <a:tableStyleId>{F55CC5A2-A048-477A-A63D-03BA3E2EFC32}</a:tableStyleId>
              </a:tblPr>
              <a:tblGrid>
                <a:gridCol w="1197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44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1">
                        <a:solidFill>
                          <a:schemeClr val="lt1"/>
                        </a:solidFill>
                        <a:latin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1800" b="1">
                          <a:solidFill>
                            <a:schemeClr val="lt1"/>
                          </a:solidFill>
                          <a:latin typeface="Fira Sans Extra Condensed" panose="020B0503050000020004"/>
                        </a:rPr>
                        <a:t>MSE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1800" b="1" i="0" u="none" strike="noStrike" cap="none">
                          <a:solidFill>
                            <a:schemeClr val="lt1"/>
                          </a:solidFill>
                          <a:latin typeface="Fira Sans Extra Condensed" panose="020B0503050000020004"/>
                          <a:ea typeface="Roboto" panose="02000000000000000000"/>
                          <a:cs typeface="Arial" panose="020B0604020202020204"/>
                          <a:sym typeface="Arial" panose="020B0604020202020204"/>
                        </a:rPr>
                        <a:t>R</a:t>
                      </a:r>
                      <a:r>
                        <a:rPr lang="en-GB" sz="1800" b="1" baseline="30000">
                          <a:solidFill>
                            <a:schemeClr val="lt1"/>
                          </a:solidFill>
                          <a:latin typeface="Fira Sans Extra Condensed" panose="020B0503050000020004"/>
                          <a:ea typeface="Roboto" panose="02000000000000000000"/>
                          <a:cs typeface="Roboto" panose="02000000000000000000"/>
                        </a:rPr>
                        <a:t>2</a:t>
                      </a:r>
                      <a:endParaRPr lang="en-GB" sz="1800" b="1" baseline="30000">
                        <a:solidFill>
                          <a:schemeClr val="lt1"/>
                        </a:solidFill>
                        <a:latin typeface="Fira Sans Extra Condensed" panose="020B0503050000020004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i="0" u="none" strike="noStrike" noProof="0" err="1">
                          <a:solidFill>
                            <a:schemeClr val="tx1"/>
                          </a:solidFill>
                        </a:rPr>
                        <a:t>Lr_model</a:t>
                      </a:r>
                      <a:endParaRPr lang="zh-CN" altLang="en-US" sz="1300">
                        <a:solidFill>
                          <a:schemeClr val="tx1"/>
                        </a:solidFill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i="0" u="none" strike="noStrike" noProof="0">
                          <a:solidFill>
                            <a:schemeClr val="tx1"/>
                          </a:solidFill>
                        </a:rPr>
                        <a:t>6.727429e+06</a:t>
                      </a:r>
                      <a:endParaRPr lang="zh-CN" sz="1300">
                        <a:solidFill>
                          <a:schemeClr val="tx1"/>
                        </a:solidFill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0.570969</a:t>
                      </a:r>
                      <a:endParaRPr sz="13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err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Tree_model</a:t>
                      </a:r>
                      <a:endParaRPr lang="en-GB" sz="1300" err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0" i="0" u="none" strike="noStrike" noProof="0">
                          <a:solidFill>
                            <a:schemeClr val="tx1"/>
                          </a:solidFill>
                        </a:rPr>
                        <a:t>5.998547e+06</a:t>
                      </a:r>
                      <a:endParaRPr sz="1300">
                        <a:solidFill>
                          <a:schemeClr val="tx1"/>
                        </a:solidFill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0.617453</a:t>
                      </a:r>
                      <a:endParaRPr sz="13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err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Rfr_model</a:t>
                      </a:r>
                      <a:endParaRPr lang="en-GB" sz="1300" b="1" err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noProof="0">
                          <a:solidFill>
                            <a:schemeClr val="tx1"/>
                          </a:solidFill>
                        </a:rPr>
                        <a:t>4.869550e+06</a:t>
                      </a:r>
                      <a:endParaRPr sz="1300" b="1">
                        <a:solidFill>
                          <a:schemeClr val="tx1"/>
                        </a:solidFill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0.689452</a:t>
                      </a:r>
                      <a:endParaRPr sz="13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err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Gbdt_model</a:t>
                      </a:r>
                      <a:endParaRPr lang="en-GB" sz="1300" b="1" err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5.499765e+06</a:t>
                      </a:r>
                      <a:endParaRPr sz="13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</a:rPr>
                        <a:t>0.649262</a:t>
                      </a:r>
                      <a:endParaRPr lang="en-GB" sz="13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标题 1"/>
          <p:cNvSpPr txBox="1"/>
          <p:nvPr/>
        </p:nvSpPr>
        <p:spPr>
          <a:xfrm>
            <a:off x="227699" y="576552"/>
            <a:ext cx="812169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 panose="020B0503050000020004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/>
              <a:t>Forecast Analysis-</a:t>
            </a:r>
            <a:r>
              <a:rPr lang="zh-CN" altLang="en-US"/>
              <a:t>Conclusion</a:t>
            </a:r>
            <a:endParaRPr 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2C07F5-51D9-7FBF-71AF-4667DF3B4C75}"/>
              </a:ext>
            </a:extLst>
          </p:cNvPr>
          <p:cNvSpPr txBox="1"/>
          <p:nvPr/>
        </p:nvSpPr>
        <p:spPr>
          <a:xfrm>
            <a:off x="2207711" y="4624296"/>
            <a:ext cx="4579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Sheet 2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-205628" y="144106"/>
            <a:ext cx="90321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 panose="020B0503050000020004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GB" altLang="zh-CN"/>
              <a:t>Forecast Modeling</a:t>
            </a:r>
            <a:endParaRPr lang="en-GB"/>
          </a:p>
        </p:txBody>
      </p:sp>
      <p:pic>
        <p:nvPicPr>
          <p:cNvPr id="4" name="图片 5" descr="表格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73" y="596815"/>
            <a:ext cx="4119041" cy="22747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21712" y="3453318"/>
            <a:ext cx="1969851" cy="1544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55348" y="2885160"/>
            <a:ext cx="8843656" cy="2114205"/>
            <a:chOff x="148348" y="563160"/>
            <a:chExt cx="8843656" cy="2114205"/>
          </a:xfrm>
        </p:grpSpPr>
        <p:pic>
          <p:nvPicPr>
            <p:cNvPr id="2" name="图片 2" descr="图片包含 物体, 针, 行, 夹&#10;&#10;已自动生成说明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48" y="563160"/>
              <a:ext cx="7692147" cy="2114205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V="1">
              <a:off x="7735314" y="745991"/>
              <a:ext cx="269943" cy="3646"/>
            </a:xfrm>
            <a:prstGeom prst="straightConnector1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946282" y="607979"/>
              <a:ext cx="87548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algn="l"/>
              <a:r>
                <a:rPr lang="zh-CN" altLang="en-US" sz="1200"/>
                <a:t>lr_model</a:t>
              </a: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7737746" y="1041467"/>
              <a:ext cx="271156" cy="2433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7946281" y="893730"/>
              <a:ext cx="99708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algn="l"/>
              <a:r>
                <a:rPr lang="zh-CN" altLang="en-US" sz="1200"/>
                <a:t>tree_model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7729233" y="1278579"/>
              <a:ext cx="269944" cy="2432"/>
            </a:xfrm>
            <a:prstGeom prst="straightConnector1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7940202" y="1161240"/>
              <a:ext cx="105180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algn="l"/>
              <a:r>
                <a:rPr lang="zh-CN" altLang="en-US" sz="1200"/>
                <a:t>rfr_model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V="1">
              <a:off x="7723153" y="1530283"/>
              <a:ext cx="276023" cy="9728"/>
            </a:xfrm>
            <a:prstGeom prst="straightConnector1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7909803" y="1392272"/>
              <a:ext cx="97884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pPr algn="l"/>
              <a:r>
                <a:rPr lang="zh-CN" altLang="en-US" sz="1200"/>
                <a:t>gbdt_model</a:t>
              </a:r>
            </a:p>
          </p:txBody>
        </p:sp>
      </p:grpSp>
      <p:pic>
        <p:nvPicPr>
          <p:cNvPr id="3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0" y="1173752"/>
            <a:ext cx="1933200" cy="163949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8024" y="716901"/>
            <a:ext cx="257744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100">
                <a:ea typeface="Roboto" panose="02000000000000000000"/>
              </a:rPr>
              <a:t>The top ten columns with positive correlations</a:t>
            </a:r>
            <a:endParaRPr lang="zh-CN" altLang="en-US" sz="1100"/>
          </a:p>
        </p:txBody>
      </p:sp>
      <p:sp>
        <p:nvSpPr>
          <p:cNvPr id="18" name="箭头: 右 17"/>
          <p:cNvSpPr/>
          <p:nvPr/>
        </p:nvSpPr>
        <p:spPr>
          <a:xfrm>
            <a:off x="2448000" y="2083499"/>
            <a:ext cx="1350000" cy="2070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485024" y="1769900"/>
            <a:ext cx="120944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>
                <a:ea typeface="Roboto" panose="02000000000000000000"/>
              </a:rPr>
              <a:t>after prediction</a:t>
            </a:r>
            <a:endParaRPr lang="zh-CN" sz="16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D4575E-39C1-3524-D916-B05134150F1D}"/>
              </a:ext>
            </a:extLst>
          </p:cNvPr>
          <p:cNvSpPr txBox="1"/>
          <p:nvPr/>
        </p:nvSpPr>
        <p:spPr>
          <a:xfrm>
            <a:off x="1958870" y="4886841"/>
            <a:ext cx="47031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22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23"/>
          <p:cNvGrpSpPr/>
          <p:nvPr/>
        </p:nvGrpSpPr>
        <p:grpSpPr>
          <a:xfrm>
            <a:off x="2581654" y="1311061"/>
            <a:ext cx="3360440" cy="3045658"/>
            <a:chOff x="2576401" y="1487375"/>
            <a:chExt cx="3834663" cy="3258450"/>
          </a:xfrm>
        </p:grpSpPr>
        <p:sp>
          <p:nvSpPr>
            <p:cNvPr id="797" name="Google Shape;797;p23"/>
            <p:cNvSpPr/>
            <p:nvPr/>
          </p:nvSpPr>
          <p:spPr>
            <a:xfrm>
              <a:off x="4559942" y="2173883"/>
              <a:ext cx="1851122" cy="2157488"/>
            </a:xfrm>
            <a:custGeom>
              <a:avLst/>
              <a:gdLst/>
              <a:ahLst/>
              <a:cxnLst/>
              <a:rect l="l" t="t" r="r" b="b"/>
              <a:pathLst>
                <a:path w="11282" h="13149" extrusionOk="0">
                  <a:moveTo>
                    <a:pt x="9476" y="0"/>
                  </a:moveTo>
                  <a:cubicBezTo>
                    <a:pt x="9403" y="0"/>
                    <a:pt x="9329" y="5"/>
                    <a:pt x="9257" y="14"/>
                  </a:cubicBezTo>
                  <a:cubicBezTo>
                    <a:pt x="8572" y="96"/>
                    <a:pt x="7965" y="543"/>
                    <a:pt x="7579" y="1111"/>
                  </a:cubicBezTo>
                  <a:cubicBezTo>
                    <a:pt x="7193" y="1683"/>
                    <a:pt x="7007" y="2368"/>
                    <a:pt x="6924" y="3053"/>
                  </a:cubicBezTo>
                  <a:cubicBezTo>
                    <a:pt x="6538" y="2715"/>
                    <a:pt x="6200" y="2290"/>
                    <a:pt x="5719" y="2099"/>
                  </a:cubicBezTo>
                  <a:cubicBezTo>
                    <a:pt x="5546" y="2032"/>
                    <a:pt x="5362" y="2001"/>
                    <a:pt x="5177" y="2001"/>
                  </a:cubicBezTo>
                  <a:cubicBezTo>
                    <a:pt x="4788" y="2001"/>
                    <a:pt x="4393" y="2139"/>
                    <a:pt x="4076" y="2368"/>
                  </a:cubicBezTo>
                  <a:cubicBezTo>
                    <a:pt x="3607" y="2706"/>
                    <a:pt x="3287" y="3222"/>
                    <a:pt x="3078" y="3760"/>
                  </a:cubicBezTo>
                  <a:cubicBezTo>
                    <a:pt x="2706" y="4740"/>
                    <a:pt x="2671" y="5841"/>
                    <a:pt x="2979" y="6843"/>
                  </a:cubicBezTo>
                  <a:cubicBezTo>
                    <a:pt x="2607" y="6685"/>
                    <a:pt x="2202" y="6562"/>
                    <a:pt x="1804" y="6562"/>
                  </a:cubicBezTo>
                  <a:cubicBezTo>
                    <a:pt x="1622" y="6562"/>
                    <a:pt x="1442" y="6588"/>
                    <a:pt x="1266" y="6648"/>
                  </a:cubicBezTo>
                  <a:cubicBezTo>
                    <a:pt x="737" y="6830"/>
                    <a:pt x="343" y="7311"/>
                    <a:pt x="173" y="7849"/>
                  </a:cubicBezTo>
                  <a:cubicBezTo>
                    <a:pt x="0" y="8382"/>
                    <a:pt x="26" y="8963"/>
                    <a:pt x="134" y="9513"/>
                  </a:cubicBezTo>
                  <a:cubicBezTo>
                    <a:pt x="304" y="10350"/>
                    <a:pt x="676" y="11014"/>
                    <a:pt x="1188" y="11690"/>
                  </a:cubicBezTo>
                  <a:cubicBezTo>
                    <a:pt x="1457" y="12046"/>
                    <a:pt x="2142" y="12609"/>
                    <a:pt x="2818" y="12861"/>
                  </a:cubicBezTo>
                  <a:cubicBezTo>
                    <a:pt x="3293" y="13063"/>
                    <a:pt x="3855" y="13149"/>
                    <a:pt x="4384" y="13149"/>
                  </a:cubicBezTo>
                  <a:cubicBezTo>
                    <a:pt x="4672" y="13149"/>
                    <a:pt x="4950" y="13123"/>
                    <a:pt x="5199" y="13077"/>
                  </a:cubicBezTo>
                  <a:cubicBezTo>
                    <a:pt x="6001" y="12930"/>
                    <a:pt x="6803" y="12718"/>
                    <a:pt x="7488" y="12275"/>
                  </a:cubicBezTo>
                  <a:cubicBezTo>
                    <a:pt x="8173" y="11837"/>
                    <a:pt x="8732" y="11144"/>
                    <a:pt x="8836" y="10337"/>
                  </a:cubicBezTo>
                  <a:cubicBezTo>
                    <a:pt x="8945" y="9531"/>
                    <a:pt x="8507" y="8638"/>
                    <a:pt x="7744" y="8360"/>
                  </a:cubicBezTo>
                  <a:cubicBezTo>
                    <a:pt x="8472" y="8152"/>
                    <a:pt x="9218" y="7935"/>
                    <a:pt x="9846" y="7506"/>
                  </a:cubicBezTo>
                  <a:cubicBezTo>
                    <a:pt x="10475" y="7077"/>
                    <a:pt x="10978" y="6392"/>
                    <a:pt x="10987" y="5633"/>
                  </a:cubicBezTo>
                  <a:cubicBezTo>
                    <a:pt x="10995" y="4876"/>
                    <a:pt x="10386" y="4111"/>
                    <a:pt x="9636" y="4111"/>
                  </a:cubicBezTo>
                  <a:cubicBezTo>
                    <a:pt x="9629" y="4111"/>
                    <a:pt x="9623" y="4111"/>
                    <a:pt x="9617" y="4111"/>
                  </a:cubicBezTo>
                  <a:cubicBezTo>
                    <a:pt x="10081" y="3686"/>
                    <a:pt x="10558" y="3248"/>
                    <a:pt x="10865" y="2693"/>
                  </a:cubicBezTo>
                  <a:cubicBezTo>
                    <a:pt x="11169" y="2138"/>
                    <a:pt x="11282" y="1436"/>
                    <a:pt x="11000" y="872"/>
                  </a:cubicBezTo>
                  <a:cubicBezTo>
                    <a:pt x="10721" y="322"/>
                    <a:pt x="10095" y="0"/>
                    <a:pt x="9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4977194" y="2471687"/>
              <a:ext cx="1091279" cy="1741545"/>
            </a:xfrm>
            <a:custGeom>
              <a:avLst/>
              <a:gdLst/>
              <a:ahLst/>
              <a:cxnLst/>
              <a:rect l="l" t="t" r="r" b="b"/>
              <a:pathLst>
                <a:path w="6651" h="10614" extrusionOk="0">
                  <a:moveTo>
                    <a:pt x="6585" y="1"/>
                  </a:moveTo>
                  <a:cubicBezTo>
                    <a:pt x="6570" y="1"/>
                    <a:pt x="6554" y="8"/>
                    <a:pt x="6545" y="24"/>
                  </a:cubicBezTo>
                  <a:cubicBezTo>
                    <a:pt x="5946" y="1000"/>
                    <a:pt x="5348" y="1971"/>
                    <a:pt x="4745" y="2942"/>
                  </a:cubicBezTo>
                  <a:cubicBezTo>
                    <a:pt x="4914" y="2361"/>
                    <a:pt x="5058" y="1776"/>
                    <a:pt x="5175" y="1182"/>
                  </a:cubicBezTo>
                  <a:cubicBezTo>
                    <a:pt x="5214" y="987"/>
                    <a:pt x="5248" y="787"/>
                    <a:pt x="5283" y="592"/>
                  </a:cubicBezTo>
                  <a:cubicBezTo>
                    <a:pt x="5288" y="558"/>
                    <a:pt x="5260" y="537"/>
                    <a:pt x="5234" y="537"/>
                  </a:cubicBezTo>
                  <a:cubicBezTo>
                    <a:pt x="5215" y="537"/>
                    <a:pt x="5196" y="549"/>
                    <a:pt x="5192" y="575"/>
                  </a:cubicBezTo>
                  <a:cubicBezTo>
                    <a:pt x="5071" y="1273"/>
                    <a:pt x="4919" y="1967"/>
                    <a:pt x="4732" y="2652"/>
                  </a:cubicBezTo>
                  <a:cubicBezTo>
                    <a:pt x="4676" y="2842"/>
                    <a:pt x="4624" y="3033"/>
                    <a:pt x="4563" y="3224"/>
                  </a:cubicBezTo>
                  <a:cubicBezTo>
                    <a:pt x="4563" y="3233"/>
                    <a:pt x="4563" y="3237"/>
                    <a:pt x="4563" y="3241"/>
                  </a:cubicBezTo>
                  <a:cubicBezTo>
                    <a:pt x="4377" y="3541"/>
                    <a:pt x="4195" y="3840"/>
                    <a:pt x="4008" y="4139"/>
                  </a:cubicBezTo>
                  <a:cubicBezTo>
                    <a:pt x="3250" y="5366"/>
                    <a:pt x="2491" y="6589"/>
                    <a:pt x="1728" y="7811"/>
                  </a:cubicBezTo>
                  <a:lnTo>
                    <a:pt x="2036" y="6350"/>
                  </a:lnTo>
                  <a:cubicBezTo>
                    <a:pt x="2153" y="5782"/>
                    <a:pt x="2270" y="5214"/>
                    <a:pt x="2391" y="4642"/>
                  </a:cubicBezTo>
                  <a:cubicBezTo>
                    <a:pt x="2456" y="4317"/>
                    <a:pt x="2525" y="3991"/>
                    <a:pt x="2591" y="3666"/>
                  </a:cubicBezTo>
                  <a:cubicBezTo>
                    <a:pt x="2598" y="3634"/>
                    <a:pt x="2571" y="3612"/>
                    <a:pt x="2544" y="3612"/>
                  </a:cubicBezTo>
                  <a:cubicBezTo>
                    <a:pt x="2524" y="3612"/>
                    <a:pt x="2505" y="3623"/>
                    <a:pt x="2499" y="3649"/>
                  </a:cubicBezTo>
                  <a:cubicBezTo>
                    <a:pt x="2378" y="4221"/>
                    <a:pt x="2261" y="4798"/>
                    <a:pt x="2140" y="5370"/>
                  </a:cubicBezTo>
                  <a:cubicBezTo>
                    <a:pt x="2023" y="5942"/>
                    <a:pt x="1905" y="6510"/>
                    <a:pt x="1784" y="7078"/>
                  </a:cubicBezTo>
                  <a:cubicBezTo>
                    <a:pt x="1719" y="7404"/>
                    <a:pt x="1650" y="7724"/>
                    <a:pt x="1585" y="8045"/>
                  </a:cubicBezTo>
                  <a:cubicBezTo>
                    <a:pt x="1541" y="8115"/>
                    <a:pt x="1502" y="8180"/>
                    <a:pt x="1459" y="8249"/>
                  </a:cubicBezTo>
                  <a:cubicBezTo>
                    <a:pt x="982" y="9017"/>
                    <a:pt x="501" y="9780"/>
                    <a:pt x="24" y="10547"/>
                  </a:cubicBezTo>
                  <a:cubicBezTo>
                    <a:pt x="0" y="10582"/>
                    <a:pt x="33" y="10614"/>
                    <a:pt x="66" y="10614"/>
                  </a:cubicBezTo>
                  <a:cubicBezTo>
                    <a:pt x="81" y="10614"/>
                    <a:pt x="96" y="10607"/>
                    <a:pt x="106" y="10590"/>
                  </a:cubicBezTo>
                  <a:cubicBezTo>
                    <a:pt x="254" y="10352"/>
                    <a:pt x="405" y="10113"/>
                    <a:pt x="553" y="9875"/>
                  </a:cubicBezTo>
                  <a:cubicBezTo>
                    <a:pt x="557" y="9875"/>
                    <a:pt x="561" y="9875"/>
                    <a:pt x="566" y="9871"/>
                  </a:cubicBezTo>
                  <a:cubicBezTo>
                    <a:pt x="1082" y="9584"/>
                    <a:pt x="1598" y="9298"/>
                    <a:pt x="2114" y="9017"/>
                  </a:cubicBezTo>
                  <a:cubicBezTo>
                    <a:pt x="2634" y="8730"/>
                    <a:pt x="3150" y="8449"/>
                    <a:pt x="3670" y="8171"/>
                  </a:cubicBezTo>
                  <a:cubicBezTo>
                    <a:pt x="3965" y="8015"/>
                    <a:pt x="4255" y="7863"/>
                    <a:pt x="4550" y="7707"/>
                  </a:cubicBezTo>
                  <a:cubicBezTo>
                    <a:pt x="4594" y="7682"/>
                    <a:pt x="4564" y="7622"/>
                    <a:pt x="4522" y="7622"/>
                  </a:cubicBezTo>
                  <a:cubicBezTo>
                    <a:pt x="4515" y="7622"/>
                    <a:pt x="4506" y="7624"/>
                    <a:pt x="4498" y="7629"/>
                  </a:cubicBezTo>
                  <a:cubicBezTo>
                    <a:pt x="3978" y="7902"/>
                    <a:pt x="3453" y="8180"/>
                    <a:pt x="2937" y="8462"/>
                  </a:cubicBezTo>
                  <a:cubicBezTo>
                    <a:pt x="2417" y="8739"/>
                    <a:pt x="1901" y="9025"/>
                    <a:pt x="1385" y="9307"/>
                  </a:cubicBezTo>
                  <a:cubicBezTo>
                    <a:pt x="1138" y="9441"/>
                    <a:pt x="895" y="9580"/>
                    <a:pt x="652" y="9715"/>
                  </a:cubicBezTo>
                  <a:cubicBezTo>
                    <a:pt x="991" y="9177"/>
                    <a:pt x="1329" y="8635"/>
                    <a:pt x="1663" y="8093"/>
                  </a:cubicBezTo>
                  <a:cubicBezTo>
                    <a:pt x="1667" y="8093"/>
                    <a:pt x="1667" y="8089"/>
                    <a:pt x="1667" y="8089"/>
                  </a:cubicBezTo>
                  <a:cubicBezTo>
                    <a:pt x="2001" y="7555"/>
                    <a:pt x="2330" y="7022"/>
                    <a:pt x="2664" y="6489"/>
                  </a:cubicBezTo>
                  <a:cubicBezTo>
                    <a:pt x="2911" y="6090"/>
                    <a:pt x="3159" y="5691"/>
                    <a:pt x="3406" y="5288"/>
                  </a:cubicBezTo>
                  <a:cubicBezTo>
                    <a:pt x="3410" y="5288"/>
                    <a:pt x="3414" y="5288"/>
                    <a:pt x="3419" y="5283"/>
                  </a:cubicBezTo>
                  <a:cubicBezTo>
                    <a:pt x="3813" y="4997"/>
                    <a:pt x="4212" y="4720"/>
                    <a:pt x="4620" y="4451"/>
                  </a:cubicBezTo>
                  <a:cubicBezTo>
                    <a:pt x="5032" y="4182"/>
                    <a:pt x="5448" y="3922"/>
                    <a:pt x="5873" y="3671"/>
                  </a:cubicBezTo>
                  <a:cubicBezTo>
                    <a:pt x="6107" y="3532"/>
                    <a:pt x="6345" y="3397"/>
                    <a:pt x="6584" y="3267"/>
                  </a:cubicBezTo>
                  <a:cubicBezTo>
                    <a:pt x="6628" y="3242"/>
                    <a:pt x="6601" y="3182"/>
                    <a:pt x="6557" y="3182"/>
                  </a:cubicBezTo>
                  <a:cubicBezTo>
                    <a:pt x="6549" y="3182"/>
                    <a:pt x="6541" y="3185"/>
                    <a:pt x="6532" y="3189"/>
                  </a:cubicBezTo>
                  <a:cubicBezTo>
                    <a:pt x="6107" y="3423"/>
                    <a:pt x="5682" y="3671"/>
                    <a:pt x="5270" y="3926"/>
                  </a:cubicBezTo>
                  <a:cubicBezTo>
                    <a:pt x="4849" y="4182"/>
                    <a:pt x="4438" y="4451"/>
                    <a:pt x="4034" y="4733"/>
                  </a:cubicBezTo>
                  <a:cubicBezTo>
                    <a:pt x="3865" y="4846"/>
                    <a:pt x="3700" y="4963"/>
                    <a:pt x="3536" y="5084"/>
                  </a:cubicBezTo>
                  <a:cubicBezTo>
                    <a:pt x="4095" y="4182"/>
                    <a:pt x="4650" y="3280"/>
                    <a:pt x="5205" y="2379"/>
                  </a:cubicBezTo>
                  <a:cubicBezTo>
                    <a:pt x="5682" y="1607"/>
                    <a:pt x="6154" y="839"/>
                    <a:pt x="6627" y="68"/>
                  </a:cubicBezTo>
                  <a:cubicBezTo>
                    <a:pt x="6651" y="32"/>
                    <a:pt x="6618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3487852" y="1579916"/>
              <a:ext cx="868790" cy="1144622"/>
            </a:xfrm>
            <a:custGeom>
              <a:avLst/>
              <a:gdLst/>
              <a:ahLst/>
              <a:cxnLst/>
              <a:rect l="l" t="t" r="r" b="b"/>
              <a:pathLst>
                <a:path w="5295" h="6976" extrusionOk="0">
                  <a:moveTo>
                    <a:pt x="989" y="0"/>
                  </a:moveTo>
                  <a:cubicBezTo>
                    <a:pt x="648" y="0"/>
                    <a:pt x="332" y="253"/>
                    <a:pt x="213" y="573"/>
                  </a:cubicBezTo>
                  <a:cubicBezTo>
                    <a:pt x="87" y="898"/>
                    <a:pt x="143" y="1271"/>
                    <a:pt x="304" y="1579"/>
                  </a:cubicBezTo>
                  <a:cubicBezTo>
                    <a:pt x="468" y="1887"/>
                    <a:pt x="729" y="2134"/>
                    <a:pt x="1015" y="2329"/>
                  </a:cubicBezTo>
                  <a:cubicBezTo>
                    <a:pt x="772" y="2420"/>
                    <a:pt x="503" y="2472"/>
                    <a:pt x="308" y="2641"/>
                  </a:cubicBezTo>
                  <a:cubicBezTo>
                    <a:pt x="87" y="2832"/>
                    <a:pt x="0" y="3148"/>
                    <a:pt x="39" y="3439"/>
                  </a:cubicBezTo>
                  <a:cubicBezTo>
                    <a:pt x="78" y="3725"/>
                    <a:pt x="230" y="3989"/>
                    <a:pt x="425" y="4211"/>
                  </a:cubicBezTo>
                  <a:cubicBezTo>
                    <a:pt x="772" y="4605"/>
                    <a:pt x="1253" y="4883"/>
                    <a:pt x="1773" y="4982"/>
                  </a:cubicBezTo>
                  <a:cubicBezTo>
                    <a:pt x="1544" y="5169"/>
                    <a:pt x="1327" y="5407"/>
                    <a:pt x="1279" y="5698"/>
                  </a:cubicBezTo>
                  <a:cubicBezTo>
                    <a:pt x="1236" y="5980"/>
                    <a:pt x="1357" y="6266"/>
                    <a:pt x="1557" y="6469"/>
                  </a:cubicBezTo>
                  <a:cubicBezTo>
                    <a:pt x="1756" y="6673"/>
                    <a:pt x="2021" y="6799"/>
                    <a:pt x="2289" y="6881"/>
                  </a:cubicBezTo>
                  <a:cubicBezTo>
                    <a:pt x="2514" y="6948"/>
                    <a:pt x="2732" y="6975"/>
                    <a:pt x="2951" y="6975"/>
                  </a:cubicBezTo>
                  <a:cubicBezTo>
                    <a:pt x="3133" y="6975"/>
                    <a:pt x="3317" y="6956"/>
                    <a:pt x="3508" y="6925"/>
                  </a:cubicBezTo>
                  <a:cubicBezTo>
                    <a:pt x="3733" y="6890"/>
                    <a:pt x="4145" y="6717"/>
                    <a:pt x="4414" y="6474"/>
                  </a:cubicBezTo>
                  <a:cubicBezTo>
                    <a:pt x="4726" y="6222"/>
                    <a:pt x="4965" y="5810"/>
                    <a:pt x="5073" y="5464"/>
                  </a:cubicBezTo>
                  <a:cubicBezTo>
                    <a:pt x="5199" y="5073"/>
                    <a:pt x="5294" y="4666"/>
                    <a:pt x="5259" y="4254"/>
                  </a:cubicBezTo>
                  <a:cubicBezTo>
                    <a:pt x="5225" y="3846"/>
                    <a:pt x="5047" y="3434"/>
                    <a:pt x="4713" y="3196"/>
                  </a:cubicBezTo>
                  <a:cubicBezTo>
                    <a:pt x="4547" y="3077"/>
                    <a:pt x="4339" y="3013"/>
                    <a:pt x="4134" y="3013"/>
                  </a:cubicBezTo>
                  <a:cubicBezTo>
                    <a:pt x="3928" y="3013"/>
                    <a:pt x="3725" y="3078"/>
                    <a:pt x="3573" y="3218"/>
                  </a:cubicBezTo>
                  <a:cubicBezTo>
                    <a:pt x="3655" y="2845"/>
                    <a:pt x="3733" y="2459"/>
                    <a:pt x="3690" y="2077"/>
                  </a:cubicBezTo>
                  <a:cubicBezTo>
                    <a:pt x="3646" y="1696"/>
                    <a:pt x="3460" y="1310"/>
                    <a:pt x="3122" y="1128"/>
                  </a:cubicBezTo>
                  <a:cubicBezTo>
                    <a:pt x="3009" y="1066"/>
                    <a:pt x="2878" y="1036"/>
                    <a:pt x="2748" y="1036"/>
                  </a:cubicBezTo>
                  <a:cubicBezTo>
                    <a:pt x="2493" y="1036"/>
                    <a:pt x="2239" y="1153"/>
                    <a:pt x="2125" y="1379"/>
                  </a:cubicBezTo>
                  <a:cubicBezTo>
                    <a:pt x="2042" y="1072"/>
                    <a:pt x="1960" y="755"/>
                    <a:pt x="1786" y="491"/>
                  </a:cubicBezTo>
                  <a:cubicBezTo>
                    <a:pt x="1609" y="222"/>
                    <a:pt x="1327" y="5"/>
                    <a:pt x="1006" y="1"/>
                  </a:cubicBezTo>
                  <a:cubicBezTo>
                    <a:pt x="1000" y="0"/>
                    <a:pt x="995" y="0"/>
                    <a:pt x="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3633718" y="1750394"/>
              <a:ext cx="540799" cy="892923"/>
            </a:xfrm>
            <a:custGeom>
              <a:avLst/>
              <a:gdLst/>
              <a:ahLst/>
              <a:cxnLst/>
              <a:rect l="l" t="t" r="r" b="b"/>
              <a:pathLst>
                <a:path w="3296" h="5442" extrusionOk="0">
                  <a:moveTo>
                    <a:pt x="120" y="1"/>
                  </a:moveTo>
                  <a:cubicBezTo>
                    <a:pt x="104" y="1"/>
                    <a:pt x="86" y="22"/>
                    <a:pt x="95" y="41"/>
                  </a:cubicBezTo>
                  <a:cubicBezTo>
                    <a:pt x="390" y="535"/>
                    <a:pt x="681" y="1034"/>
                    <a:pt x="971" y="1528"/>
                  </a:cubicBezTo>
                  <a:cubicBezTo>
                    <a:pt x="754" y="1320"/>
                    <a:pt x="525" y="1116"/>
                    <a:pt x="286" y="921"/>
                  </a:cubicBezTo>
                  <a:cubicBezTo>
                    <a:pt x="208" y="861"/>
                    <a:pt x="130" y="796"/>
                    <a:pt x="52" y="735"/>
                  </a:cubicBezTo>
                  <a:cubicBezTo>
                    <a:pt x="47" y="732"/>
                    <a:pt x="42" y="730"/>
                    <a:pt x="37" y="730"/>
                  </a:cubicBezTo>
                  <a:cubicBezTo>
                    <a:pt x="16" y="730"/>
                    <a:pt x="1" y="756"/>
                    <a:pt x="22" y="774"/>
                  </a:cubicBezTo>
                  <a:cubicBezTo>
                    <a:pt x="303" y="991"/>
                    <a:pt x="577" y="1225"/>
                    <a:pt x="837" y="1468"/>
                  </a:cubicBezTo>
                  <a:cubicBezTo>
                    <a:pt x="910" y="1537"/>
                    <a:pt x="984" y="1606"/>
                    <a:pt x="1054" y="1676"/>
                  </a:cubicBezTo>
                  <a:cubicBezTo>
                    <a:pt x="1058" y="1680"/>
                    <a:pt x="1058" y="1680"/>
                    <a:pt x="1062" y="1680"/>
                  </a:cubicBezTo>
                  <a:cubicBezTo>
                    <a:pt x="1153" y="1836"/>
                    <a:pt x="1240" y="1988"/>
                    <a:pt x="1331" y="2140"/>
                  </a:cubicBezTo>
                  <a:cubicBezTo>
                    <a:pt x="1700" y="2768"/>
                    <a:pt x="2064" y="3397"/>
                    <a:pt x="2428" y="4026"/>
                  </a:cubicBezTo>
                  <a:cubicBezTo>
                    <a:pt x="2237" y="3865"/>
                    <a:pt x="2042" y="3705"/>
                    <a:pt x="1851" y="3544"/>
                  </a:cubicBezTo>
                  <a:cubicBezTo>
                    <a:pt x="1626" y="3358"/>
                    <a:pt x="1400" y="3167"/>
                    <a:pt x="1175" y="2981"/>
                  </a:cubicBezTo>
                  <a:cubicBezTo>
                    <a:pt x="1045" y="2877"/>
                    <a:pt x="915" y="2768"/>
                    <a:pt x="785" y="2660"/>
                  </a:cubicBezTo>
                  <a:cubicBezTo>
                    <a:pt x="781" y="2657"/>
                    <a:pt x="776" y="2655"/>
                    <a:pt x="772" y="2655"/>
                  </a:cubicBezTo>
                  <a:cubicBezTo>
                    <a:pt x="753" y="2655"/>
                    <a:pt x="737" y="2681"/>
                    <a:pt x="754" y="2699"/>
                  </a:cubicBezTo>
                  <a:cubicBezTo>
                    <a:pt x="984" y="2885"/>
                    <a:pt x="1210" y="3076"/>
                    <a:pt x="1439" y="3267"/>
                  </a:cubicBezTo>
                  <a:cubicBezTo>
                    <a:pt x="1665" y="3453"/>
                    <a:pt x="1890" y="3640"/>
                    <a:pt x="2116" y="3826"/>
                  </a:cubicBezTo>
                  <a:cubicBezTo>
                    <a:pt x="2246" y="3935"/>
                    <a:pt x="2372" y="4039"/>
                    <a:pt x="2497" y="4143"/>
                  </a:cubicBezTo>
                  <a:cubicBezTo>
                    <a:pt x="2519" y="4177"/>
                    <a:pt x="2541" y="4212"/>
                    <a:pt x="2558" y="4247"/>
                  </a:cubicBezTo>
                  <a:cubicBezTo>
                    <a:pt x="2788" y="4641"/>
                    <a:pt x="3018" y="5036"/>
                    <a:pt x="3247" y="5430"/>
                  </a:cubicBezTo>
                  <a:cubicBezTo>
                    <a:pt x="3251" y="5438"/>
                    <a:pt x="3257" y="5441"/>
                    <a:pt x="3264" y="5441"/>
                  </a:cubicBezTo>
                  <a:cubicBezTo>
                    <a:pt x="3279" y="5441"/>
                    <a:pt x="3296" y="5423"/>
                    <a:pt x="3286" y="5404"/>
                  </a:cubicBezTo>
                  <a:cubicBezTo>
                    <a:pt x="3213" y="5283"/>
                    <a:pt x="3143" y="5157"/>
                    <a:pt x="3070" y="5036"/>
                  </a:cubicBezTo>
                  <a:cubicBezTo>
                    <a:pt x="3074" y="5036"/>
                    <a:pt x="3074" y="5032"/>
                    <a:pt x="3074" y="5027"/>
                  </a:cubicBezTo>
                  <a:cubicBezTo>
                    <a:pt x="3065" y="4732"/>
                    <a:pt x="3061" y="4433"/>
                    <a:pt x="3057" y="4138"/>
                  </a:cubicBezTo>
                  <a:cubicBezTo>
                    <a:pt x="3052" y="3839"/>
                    <a:pt x="3048" y="3540"/>
                    <a:pt x="3048" y="3245"/>
                  </a:cubicBezTo>
                  <a:cubicBezTo>
                    <a:pt x="3048" y="3076"/>
                    <a:pt x="3048" y="2911"/>
                    <a:pt x="3048" y="2742"/>
                  </a:cubicBezTo>
                  <a:cubicBezTo>
                    <a:pt x="3048" y="2728"/>
                    <a:pt x="3038" y="2722"/>
                    <a:pt x="3027" y="2722"/>
                  </a:cubicBezTo>
                  <a:cubicBezTo>
                    <a:pt x="3014" y="2722"/>
                    <a:pt x="3000" y="2730"/>
                    <a:pt x="3000" y="2747"/>
                  </a:cubicBezTo>
                  <a:cubicBezTo>
                    <a:pt x="3000" y="3046"/>
                    <a:pt x="3000" y="3341"/>
                    <a:pt x="3005" y="3640"/>
                  </a:cubicBezTo>
                  <a:cubicBezTo>
                    <a:pt x="3005" y="3939"/>
                    <a:pt x="3009" y="4234"/>
                    <a:pt x="3013" y="4533"/>
                  </a:cubicBezTo>
                  <a:cubicBezTo>
                    <a:pt x="3018" y="4672"/>
                    <a:pt x="3022" y="4810"/>
                    <a:pt x="3022" y="4954"/>
                  </a:cubicBezTo>
                  <a:cubicBezTo>
                    <a:pt x="2862" y="4676"/>
                    <a:pt x="2701" y="4399"/>
                    <a:pt x="2541" y="4121"/>
                  </a:cubicBezTo>
                  <a:cubicBezTo>
                    <a:pt x="2541" y="4117"/>
                    <a:pt x="2541" y="4117"/>
                    <a:pt x="2536" y="4117"/>
                  </a:cubicBezTo>
                  <a:cubicBezTo>
                    <a:pt x="2380" y="3844"/>
                    <a:pt x="2220" y="3570"/>
                    <a:pt x="2059" y="3297"/>
                  </a:cubicBezTo>
                  <a:cubicBezTo>
                    <a:pt x="1942" y="3089"/>
                    <a:pt x="1821" y="2885"/>
                    <a:pt x="1700" y="2682"/>
                  </a:cubicBezTo>
                  <a:cubicBezTo>
                    <a:pt x="1700" y="2677"/>
                    <a:pt x="1704" y="2677"/>
                    <a:pt x="1700" y="2677"/>
                  </a:cubicBezTo>
                  <a:cubicBezTo>
                    <a:pt x="1665" y="2430"/>
                    <a:pt x="1639" y="2187"/>
                    <a:pt x="1613" y="1945"/>
                  </a:cubicBezTo>
                  <a:cubicBezTo>
                    <a:pt x="1591" y="1697"/>
                    <a:pt x="1574" y="1450"/>
                    <a:pt x="1561" y="1199"/>
                  </a:cubicBezTo>
                  <a:cubicBezTo>
                    <a:pt x="1556" y="1064"/>
                    <a:pt x="1552" y="926"/>
                    <a:pt x="1552" y="787"/>
                  </a:cubicBezTo>
                  <a:cubicBezTo>
                    <a:pt x="1552" y="773"/>
                    <a:pt x="1542" y="766"/>
                    <a:pt x="1531" y="766"/>
                  </a:cubicBezTo>
                  <a:cubicBezTo>
                    <a:pt x="1518" y="766"/>
                    <a:pt x="1504" y="775"/>
                    <a:pt x="1504" y="791"/>
                  </a:cubicBezTo>
                  <a:cubicBezTo>
                    <a:pt x="1509" y="1038"/>
                    <a:pt x="1517" y="1286"/>
                    <a:pt x="1535" y="1528"/>
                  </a:cubicBezTo>
                  <a:cubicBezTo>
                    <a:pt x="1548" y="1775"/>
                    <a:pt x="1574" y="2023"/>
                    <a:pt x="1600" y="2270"/>
                  </a:cubicBezTo>
                  <a:cubicBezTo>
                    <a:pt x="1613" y="2374"/>
                    <a:pt x="1626" y="2474"/>
                    <a:pt x="1639" y="2578"/>
                  </a:cubicBezTo>
                  <a:cubicBezTo>
                    <a:pt x="1370" y="2114"/>
                    <a:pt x="1101" y="1654"/>
                    <a:pt x="828" y="1190"/>
                  </a:cubicBezTo>
                  <a:cubicBezTo>
                    <a:pt x="598" y="800"/>
                    <a:pt x="368" y="405"/>
                    <a:pt x="134" y="11"/>
                  </a:cubicBezTo>
                  <a:cubicBezTo>
                    <a:pt x="131" y="4"/>
                    <a:pt x="125" y="1"/>
                    <a:pt x="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2732926" y="2215887"/>
              <a:ext cx="1674083" cy="2168481"/>
            </a:xfrm>
            <a:custGeom>
              <a:avLst/>
              <a:gdLst/>
              <a:ahLst/>
              <a:cxnLst/>
              <a:rect l="l" t="t" r="r" b="b"/>
              <a:pathLst>
                <a:path w="10203" h="13216" extrusionOk="0">
                  <a:moveTo>
                    <a:pt x="1764" y="1"/>
                  </a:moveTo>
                  <a:cubicBezTo>
                    <a:pt x="1757" y="1"/>
                    <a:pt x="1750" y="1"/>
                    <a:pt x="1744" y="1"/>
                  </a:cubicBezTo>
                  <a:cubicBezTo>
                    <a:pt x="1076" y="5"/>
                    <a:pt x="478" y="512"/>
                    <a:pt x="257" y="1137"/>
                  </a:cubicBezTo>
                  <a:cubicBezTo>
                    <a:pt x="40" y="1765"/>
                    <a:pt x="166" y="2481"/>
                    <a:pt x="495" y="3057"/>
                  </a:cubicBezTo>
                  <a:cubicBezTo>
                    <a:pt x="825" y="3634"/>
                    <a:pt x="1341" y="4089"/>
                    <a:pt x="1900" y="4449"/>
                  </a:cubicBezTo>
                  <a:cubicBezTo>
                    <a:pt x="1440" y="4640"/>
                    <a:pt x="929" y="4753"/>
                    <a:pt x="560" y="5087"/>
                  </a:cubicBezTo>
                  <a:cubicBezTo>
                    <a:pt x="148" y="5464"/>
                    <a:pt x="1" y="6075"/>
                    <a:pt x="92" y="6621"/>
                  </a:cubicBezTo>
                  <a:cubicBezTo>
                    <a:pt x="187" y="7172"/>
                    <a:pt x="495" y="7666"/>
                    <a:pt x="872" y="8074"/>
                  </a:cubicBezTo>
                  <a:cubicBezTo>
                    <a:pt x="1557" y="8815"/>
                    <a:pt x="2498" y="9318"/>
                    <a:pt x="3495" y="9474"/>
                  </a:cubicBezTo>
                  <a:cubicBezTo>
                    <a:pt x="3066" y="9843"/>
                    <a:pt x="2672" y="10311"/>
                    <a:pt x="2598" y="10870"/>
                  </a:cubicBezTo>
                  <a:cubicBezTo>
                    <a:pt x="2529" y="11408"/>
                    <a:pt x="2780" y="11954"/>
                    <a:pt x="3170" y="12331"/>
                  </a:cubicBezTo>
                  <a:cubicBezTo>
                    <a:pt x="3561" y="12704"/>
                    <a:pt x="4072" y="12930"/>
                    <a:pt x="4597" y="13069"/>
                  </a:cubicBezTo>
                  <a:cubicBezTo>
                    <a:pt x="4982" y="13172"/>
                    <a:pt x="5353" y="13216"/>
                    <a:pt x="5725" y="13216"/>
                  </a:cubicBezTo>
                  <a:cubicBezTo>
                    <a:pt x="6119" y="13216"/>
                    <a:pt x="6514" y="13166"/>
                    <a:pt x="6929" y="13086"/>
                  </a:cubicBezTo>
                  <a:cubicBezTo>
                    <a:pt x="7350" y="13004"/>
                    <a:pt x="8126" y="12652"/>
                    <a:pt x="8633" y="12175"/>
                  </a:cubicBezTo>
                  <a:cubicBezTo>
                    <a:pt x="9214" y="11672"/>
                    <a:pt x="9644" y="10875"/>
                    <a:pt x="9834" y="10203"/>
                  </a:cubicBezTo>
                  <a:cubicBezTo>
                    <a:pt x="10042" y="9448"/>
                    <a:pt x="10203" y="8663"/>
                    <a:pt x="10116" y="7883"/>
                  </a:cubicBezTo>
                  <a:cubicBezTo>
                    <a:pt x="10025" y="7107"/>
                    <a:pt x="9661" y="6327"/>
                    <a:pt x="9011" y="5893"/>
                  </a:cubicBezTo>
                  <a:cubicBezTo>
                    <a:pt x="8701" y="5688"/>
                    <a:pt x="8323" y="5579"/>
                    <a:pt x="7951" y="5579"/>
                  </a:cubicBezTo>
                  <a:cubicBezTo>
                    <a:pt x="7538" y="5579"/>
                    <a:pt x="7133" y="5714"/>
                    <a:pt x="6838" y="6001"/>
                  </a:cubicBezTo>
                  <a:lnTo>
                    <a:pt x="6838" y="6001"/>
                  </a:lnTo>
                  <a:cubicBezTo>
                    <a:pt x="6964" y="5277"/>
                    <a:pt x="7094" y="4545"/>
                    <a:pt x="6990" y="3816"/>
                  </a:cubicBezTo>
                  <a:cubicBezTo>
                    <a:pt x="6886" y="3092"/>
                    <a:pt x="6509" y="2364"/>
                    <a:pt x="5854" y="2034"/>
                  </a:cubicBezTo>
                  <a:cubicBezTo>
                    <a:pt x="5647" y="1930"/>
                    <a:pt x="5413" y="1879"/>
                    <a:pt x="5179" y="1879"/>
                  </a:cubicBezTo>
                  <a:cubicBezTo>
                    <a:pt x="4673" y="1879"/>
                    <a:pt x="4170" y="2118"/>
                    <a:pt x="3959" y="2572"/>
                  </a:cubicBezTo>
                  <a:cubicBezTo>
                    <a:pt x="3786" y="1986"/>
                    <a:pt x="3608" y="1388"/>
                    <a:pt x="3261" y="890"/>
                  </a:cubicBezTo>
                  <a:cubicBezTo>
                    <a:pt x="2914" y="392"/>
                    <a:pt x="2367" y="1"/>
                    <a:pt x="1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2999882" y="2542241"/>
              <a:ext cx="1077169" cy="1675585"/>
            </a:xfrm>
            <a:custGeom>
              <a:avLst/>
              <a:gdLst/>
              <a:ahLst/>
              <a:cxnLst/>
              <a:rect l="l" t="t" r="r" b="b"/>
              <a:pathLst>
                <a:path w="6565" h="10212" extrusionOk="0">
                  <a:moveTo>
                    <a:pt x="180" y="0"/>
                  </a:moveTo>
                  <a:cubicBezTo>
                    <a:pt x="149" y="0"/>
                    <a:pt x="117" y="38"/>
                    <a:pt x="139" y="76"/>
                  </a:cubicBezTo>
                  <a:cubicBezTo>
                    <a:pt x="728" y="1003"/>
                    <a:pt x="1314" y="1936"/>
                    <a:pt x="1899" y="2872"/>
                  </a:cubicBezTo>
                  <a:cubicBezTo>
                    <a:pt x="1470" y="2478"/>
                    <a:pt x="1019" y="2105"/>
                    <a:pt x="559" y="1749"/>
                  </a:cubicBezTo>
                  <a:cubicBezTo>
                    <a:pt x="403" y="1632"/>
                    <a:pt x="251" y="1519"/>
                    <a:pt x="95" y="1407"/>
                  </a:cubicBezTo>
                  <a:cubicBezTo>
                    <a:pt x="86" y="1400"/>
                    <a:pt x="77" y="1397"/>
                    <a:pt x="68" y="1397"/>
                  </a:cubicBezTo>
                  <a:cubicBezTo>
                    <a:pt x="30" y="1397"/>
                    <a:pt x="0" y="1448"/>
                    <a:pt x="39" y="1476"/>
                  </a:cubicBezTo>
                  <a:cubicBezTo>
                    <a:pt x="594" y="1879"/>
                    <a:pt x="1127" y="2308"/>
                    <a:pt x="1639" y="2759"/>
                  </a:cubicBezTo>
                  <a:cubicBezTo>
                    <a:pt x="1782" y="2885"/>
                    <a:pt x="1925" y="3015"/>
                    <a:pt x="2068" y="3150"/>
                  </a:cubicBezTo>
                  <a:cubicBezTo>
                    <a:pt x="2072" y="3150"/>
                    <a:pt x="2072" y="3154"/>
                    <a:pt x="2077" y="3154"/>
                  </a:cubicBezTo>
                  <a:cubicBezTo>
                    <a:pt x="2259" y="3440"/>
                    <a:pt x="2441" y="3731"/>
                    <a:pt x="2619" y="4017"/>
                  </a:cubicBezTo>
                  <a:cubicBezTo>
                    <a:pt x="3356" y="5196"/>
                    <a:pt x="4093" y="6371"/>
                    <a:pt x="4825" y="7550"/>
                  </a:cubicBezTo>
                  <a:cubicBezTo>
                    <a:pt x="4448" y="7255"/>
                    <a:pt x="4071" y="6961"/>
                    <a:pt x="3694" y="6666"/>
                  </a:cubicBezTo>
                  <a:cubicBezTo>
                    <a:pt x="3252" y="6323"/>
                    <a:pt x="2809" y="5976"/>
                    <a:pt x="2367" y="5634"/>
                  </a:cubicBezTo>
                  <a:cubicBezTo>
                    <a:pt x="2116" y="5434"/>
                    <a:pt x="1864" y="5239"/>
                    <a:pt x="1608" y="5040"/>
                  </a:cubicBezTo>
                  <a:cubicBezTo>
                    <a:pt x="1600" y="5034"/>
                    <a:pt x="1592" y="5031"/>
                    <a:pt x="1584" y="5031"/>
                  </a:cubicBezTo>
                  <a:cubicBezTo>
                    <a:pt x="1548" y="5031"/>
                    <a:pt x="1517" y="5085"/>
                    <a:pt x="1552" y="5114"/>
                  </a:cubicBezTo>
                  <a:lnTo>
                    <a:pt x="2892" y="6159"/>
                  </a:lnTo>
                  <a:cubicBezTo>
                    <a:pt x="3334" y="6501"/>
                    <a:pt x="3776" y="6848"/>
                    <a:pt x="4218" y="7190"/>
                  </a:cubicBezTo>
                  <a:cubicBezTo>
                    <a:pt x="4470" y="7386"/>
                    <a:pt x="4717" y="7581"/>
                    <a:pt x="4969" y="7776"/>
                  </a:cubicBezTo>
                  <a:cubicBezTo>
                    <a:pt x="5008" y="7841"/>
                    <a:pt x="5047" y="7906"/>
                    <a:pt x="5090" y="7971"/>
                  </a:cubicBezTo>
                  <a:cubicBezTo>
                    <a:pt x="5550" y="8708"/>
                    <a:pt x="6009" y="9449"/>
                    <a:pt x="6469" y="10191"/>
                  </a:cubicBezTo>
                  <a:cubicBezTo>
                    <a:pt x="6477" y="10205"/>
                    <a:pt x="6489" y="10212"/>
                    <a:pt x="6502" y="10212"/>
                  </a:cubicBezTo>
                  <a:cubicBezTo>
                    <a:pt x="6532" y="10212"/>
                    <a:pt x="6564" y="10173"/>
                    <a:pt x="6542" y="10139"/>
                  </a:cubicBezTo>
                  <a:cubicBezTo>
                    <a:pt x="6399" y="9909"/>
                    <a:pt x="6256" y="9675"/>
                    <a:pt x="6113" y="9445"/>
                  </a:cubicBezTo>
                  <a:cubicBezTo>
                    <a:pt x="6113" y="9441"/>
                    <a:pt x="6113" y="9436"/>
                    <a:pt x="6113" y="9432"/>
                  </a:cubicBezTo>
                  <a:cubicBezTo>
                    <a:pt x="6083" y="8864"/>
                    <a:pt x="6057" y="8296"/>
                    <a:pt x="6031" y="7728"/>
                  </a:cubicBezTo>
                  <a:cubicBezTo>
                    <a:pt x="6005" y="7160"/>
                    <a:pt x="5983" y="6592"/>
                    <a:pt x="5966" y="6024"/>
                  </a:cubicBezTo>
                  <a:cubicBezTo>
                    <a:pt x="5953" y="5708"/>
                    <a:pt x="5944" y="5387"/>
                    <a:pt x="5935" y="5066"/>
                  </a:cubicBezTo>
                  <a:cubicBezTo>
                    <a:pt x="5935" y="5040"/>
                    <a:pt x="5917" y="5028"/>
                    <a:pt x="5896" y="5028"/>
                  </a:cubicBezTo>
                  <a:cubicBezTo>
                    <a:pt x="5872" y="5028"/>
                    <a:pt x="5844" y="5046"/>
                    <a:pt x="5844" y="5079"/>
                  </a:cubicBezTo>
                  <a:cubicBezTo>
                    <a:pt x="5862" y="5647"/>
                    <a:pt x="5879" y="6215"/>
                    <a:pt x="5901" y="6783"/>
                  </a:cubicBezTo>
                  <a:cubicBezTo>
                    <a:pt x="5922" y="7351"/>
                    <a:pt x="5948" y="7919"/>
                    <a:pt x="5974" y="8487"/>
                  </a:cubicBezTo>
                  <a:cubicBezTo>
                    <a:pt x="5987" y="8756"/>
                    <a:pt x="6000" y="9024"/>
                    <a:pt x="6013" y="9289"/>
                  </a:cubicBezTo>
                  <a:cubicBezTo>
                    <a:pt x="5693" y="8769"/>
                    <a:pt x="5367" y="8248"/>
                    <a:pt x="5042" y="7728"/>
                  </a:cubicBezTo>
                  <a:cubicBezTo>
                    <a:pt x="5042" y="7724"/>
                    <a:pt x="5042" y="7724"/>
                    <a:pt x="5042" y="7719"/>
                  </a:cubicBezTo>
                  <a:cubicBezTo>
                    <a:pt x="4721" y="7208"/>
                    <a:pt x="4401" y="6692"/>
                    <a:pt x="4080" y="6180"/>
                  </a:cubicBezTo>
                  <a:cubicBezTo>
                    <a:pt x="3841" y="5794"/>
                    <a:pt x="3598" y="5413"/>
                    <a:pt x="3360" y="5027"/>
                  </a:cubicBezTo>
                  <a:cubicBezTo>
                    <a:pt x="3360" y="5023"/>
                    <a:pt x="3360" y="5018"/>
                    <a:pt x="3360" y="5014"/>
                  </a:cubicBezTo>
                  <a:cubicBezTo>
                    <a:pt x="3278" y="4554"/>
                    <a:pt x="3208" y="4086"/>
                    <a:pt x="3148" y="3622"/>
                  </a:cubicBezTo>
                  <a:cubicBezTo>
                    <a:pt x="3091" y="3150"/>
                    <a:pt x="3043" y="2677"/>
                    <a:pt x="3009" y="2209"/>
                  </a:cubicBezTo>
                  <a:cubicBezTo>
                    <a:pt x="2987" y="1944"/>
                    <a:pt x="2974" y="1680"/>
                    <a:pt x="2961" y="1420"/>
                  </a:cubicBezTo>
                  <a:cubicBezTo>
                    <a:pt x="2959" y="1392"/>
                    <a:pt x="2940" y="1380"/>
                    <a:pt x="2920" y="1380"/>
                  </a:cubicBezTo>
                  <a:cubicBezTo>
                    <a:pt x="2896" y="1380"/>
                    <a:pt x="2870" y="1397"/>
                    <a:pt x="2870" y="1428"/>
                  </a:cubicBezTo>
                  <a:cubicBezTo>
                    <a:pt x="2892" y="1901"/>
                    <a:pt x="2926" y="2369"/>
                    <a:pt x="2970" y="2837"/>
                  </a:cubicBezTo>
                  <a:cubicBezTo>
                    <a:pt x="3017" y="3310"/>
                    <a:pt x="3074" y="3778"/>
                    <a:pt x="3143" y="4246"/>
                  </a:cubicBezTo>
                  <a:cubicBezTo>
                    <a:pt x="3169" y="4442"/>
                    <a:pt x="3204" y="4637"/>
                    <a:pt x="3234" y="4827"/>
                  </a:cubicBezTo>
                  <a:cubicBezTo>
                    <a:pt x="2692" y="3965"/>
                    <a:pt x="2150" y="3098"/>
                    <a:pt x="1608" y="2230"/>
                  </a:cubicBezTo>
                  <a:cubicBezTo>
                    <a:pt x="1140" y="1493"/>
                    <a:pt x="676" y="756"/>
                    <a:pt x="212" y="19"/>
                  </a:cubicBezTo>
                  <a:cubicBezTo>
                    <a:pt x="204" y="6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3893946" y="1487375"/>
              <a:ext cx="1533961" cy="3179542"/>
            </a:xfrm>
            <a:custGeom>
              <a:avLst/>
              <a:gdLst/>
              <a:ahLst/>
              <a:cxnLst/>
              <a:rect l="l" t="t" r="r" b="b"/>
              <a:pathLst>
                <a:path w="9349" h="19378" extrusionOk="0">
                  <a:moveTo>
                    <a:pt x="994" y="1"/>
                  </a:moveTo>
                  <a:cubicBezTo>
                    <a:pt x="447" y="1"/>
                    <a:pt x="1" y="443"/>
                    <a:pt x="1" y="994"/>
                  </a:cubicBezTo>
                  <a:lnTo>
                    <a:pt x="1" y="18454"/>
                  </a:lnTo>
                  <a:cubicBezTo>
                    <a:pt x="1" y="18961"/>
                    <a:pt x="413" y="19377"/>
                    <a:pt x="924" y="19377"/>
                  </a:cubicBezTo>
                  <a:lnTo>
                    <a:pt x="8369" y="19377"/>
                  </a:lnTo>
                  <a:cubicBezTo>
                    <a:pt x="8911" y="19377"/>
                    <a:pt x="9349" y="18935"/>
                    <a:pt x="9349" y="18393"/>
                  </a:cubicBezTo>
                  <a:lnTo>
                    <a:pt x="9349" y="1189"/>
                  </a:lnTo>
                  <a:cubicBezTo>
                    <a:pt x="9349" y="534"/>
                    <a:pt x="8820" y="1"/>
                    <a:pt x="8165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23"/>
            <p:cNvGrpSpPr/>
            <p:nvPr/>
          </p:nvGrpSpPr>
          <p:grpSpPr>
            <a:xfrm>
              <a:off x="3958935" y="1568657"/>
              <a:ext cx="1404554" cy="3032919"/>
              <a:chOff x="3964789" y="1898638"/>
              <a:chExt cx="1121938" cy="2422653"/>
            </a:xfrm>
          </p:grpSpPr>
          <p:sp>
            <p:nvSpPr>
              <p:cNvPr id="805" name="Google Shape;805;p23"/>
              <p:cNvSpPr/>
              <p:nvPr/>
            </p:nvSpPr>
            <p:spPr>
              <a:xfrm>
                <a:off x="3964789" y="1898638"/>
                <a:ext cx="1121938" cy="1674256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774" extrusionOk="0">
                    <a:moveTo>
                      <a:pt x="789" y="0"/>
                    </a:moveTo>
                    <a:cubicBezTo>
                      <a:pt x="356" y="0"/>
                      <a:pt x="0" y="356"/>
                      <a:pt x="0" y="789"/>
                    </a:cubicBezTo>
                    <a:lnTo>
                      <a:pt x="0" y="12773"/>
                    </a:lnTo>
                    <a:cubicBezTo>
                      <a:pt x="4661" y="12730"/>
                      <a:pt x="7471" y="8099"/>
                      <a:pt x="8559" y="5862"/>
                    </a:cubicBezTo>
                    <a:lnTo>
                      <a:pt x="8559" y="937"/>
                    </a:lnTo>
                    <a:cubicBezTo>
                      <a:pt x="8559" y="421"/>
                      <a:pt x="8143" y="0"/>
                      <a:pt x="7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3964789" y="2666957"/>
                <a:ext cx="1121938" cy="1654334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12622" extrusionOk="0">
                    <a:moveTo>
                      <a:pt x="8559" y="0"/>
                    </a:moveTo>
                    <a:cubicBezTo>
                      <a:pt x="7471" y="2237"/>
                      <a:pt x="4661" y="6868"/>
                      <a:pt x="0" y="6911"/>
                    </a:cubicBezTo>
                    <a:lnTo>
                      <a:pt x="0" y="11772"/>
                    </a:lnTo>
                    <a:cubicBezTo>
                      <a:pt x="0" y="12240"/>
                      <a:pt x="382" y="12621"/>
                      <a:pt x="854" y="12621"/>
                    </a:cubicBezTo>
                    <a:lnTo>
                      <a:pt x="7649" y="12621"/>
                    </a:lnTo>
                    <a:cubicBezTo>
                      <a:pt x="8152" y="12621"/>
                      <a:pt x="8559" y="12214"/>
                      <a:pt x="8559" y="11715"/>
                    </a:cubicBezTo>
                    <a:lnTo>
                      <a:pt x="855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7" name="Google Shape;807;p23"/>
            <p:cNvSpPr/>
            <p:nvPr/>
          </p:nvSpPr>
          <p:spPr>
            <a:xfrm>
              <a:off x="4092517" y="2219298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4712889" y="2219298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4092517" y="2788006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4712889" y="2788006"/>
              <a:ext cx="518100" cy="51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3921019" y="3354105"/>
              <a:ext cx="12306" cy="14439"/>
            </a:xfrm>
            <a:custGeom>
              <a:avLst/>
              <a:gdLst/>
              <a:ahLst/>
              <a:cxnLst/>
              <a:rect l="l" t="t" r="r" b="b"/>
              <a:pathLst>
                <a:path w="75" h="88" extrusionOk="0">
                  <a:moveTo>
                    <a:pt x="27" y="1"/>
                  </a:moveTo>
                  <a:cubicBezTo>
                    <a:pt x="22" y="5"/>
                    <a:pt x="14" y="5"/>
                    <a:pt x="9" y="14"/>
                  </a:cubicBezTo>
                  <a:cubicBezTo>
                    <a:pt x="9" y="14"/>
                    <a:pt x="9" y="18"/>
                    <a:pt x="5" y="18"/>
                  </a:cubicBezTo>
                  <a:cubicBezTo>
                    <a:pt x="1" y="27"/>
                    <a:pt x="1" y="31"/>
                    <a:pt x="1" y="40"/>
                  </a:cubicBezTo>
                  <a:lnTo>
                    <a:pt x="1" y="49"/>
                  </a:lnTo>
                  <a:cubicBezTo>
                    <a:pt x="1" y="53"/>
                    <a:pt x="1" y="57"/>
                    <a:pt x="5" y="62"/>
                  </a:cubicBezTo>
                  <a:cubicBezTo>
                    <a:pt x="5" y="66"/>
                    <a:pt x="9" y="70"/>
                    <a:pt x="9" y="75"/>
                  </a:cubicBezTo>
                  <a:cubicBezTo>
                    <a:pt x="14" y="79"/>
                    <a:pt x="18" y="79"/>
                    <a:pt x="22" y="83"/>
                  </a:cubicBezTo>
                  <a:cubicBezTo>
                    <a:pt x="27" y="83"/>
                    <a:pt x="31" y="88"/>
                    <a:pt x="35" y="88"/>
                  </a:cubicBezTo>
                  <a:lnTo>
                    <a:pt x="48" y="83"/>
                  </a:lnTo>
                  <a:cubicBezTo>
                    <a:pt x="53" y="83"/>
                    <a:pt x="57" y="79"/>
                    <a:pt x="61" y="75"/>
                  </a:cubicBezTo>
                  <a:cubicBezTo>
                    <a:pt x="66" y="70"/>
                    <a:pt x="66" y="70"/>
                    <a:pt x="70" y="66"/>
                  </a:cubicBezTo>
                  <a:cubicBezTo>
                    <a:pt x="74" y="62"/>
                    <a:pt x="74" y="57"/>
                    <a:pt x="74" y="49"/>
                  </a:cubicBezTo>
                  <a:lnTo>
                    <a:pt x="74" y="40"/>
                  </a:lnTo>
                  <a:cubicBezTo>
                    <a:pt x="74" y="31"/>
                    <a:pt x="74" y="27"/>
                    <a:pt x="70" y="23"/>
                  </a:cubicBezTo>
                  <a:cubicBezTo>
                    <a:pt x="70" y="18"/>
                    <a:pt x="66" y="14"/>
                    <a:pt x="61" y="14"/>
                  </a:cubicBezTo>
                  <a:cubicBezTo>
                    <a:pt x="61" y="10"/>
                    <a:pt x="57" y="5"/>
                    <a:pt x="53" y="5"/>
                  </a:cubicBezTo>
                  <a:cubicBezTo>
                    <a:pt x="48" y="1"/>
                    <a:pt x="44" y="1"/>
                    <a:pt x="35" y="1"/>
                  </a:cubicBezTo>
                  <a:close/>
                </a:path>
              </a:pathLst>
            </a:custGeom>
            <a:solidFill>
              <a:srgbClr val="FED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4299549" y="1508049"/>
              <a:ext cx="687977" cy="111903"/>
            </a:xfrm>
            <a:custGeom>
              <a:avLst/>
              <a:gdLst/>
              <a:ahLst/>
              <a:cxnLst/>
              <a:rect l="l" t="t" r="r" b="b"/>
              <a:pathLst>
                <a:path w="4193" h="682" extrusionOk="0">
                  <a:moveTo>
                    <a:pt x="338" y="1"/>
                  </a:moveTo>
                  <a:cubicBezTo>
                    <a:pt x="152" y="1"/>
                    <a:pt x="0" y="152"/>
                    <a:pt x="0" y="339"/>
                  </a:cubicBezTo>
                  <a:cubicBezTo>
                    <a:pt x="0" y="530"/>
                    <a:pt x="152" y="681"/>
                    <a:pt x="338" y="681"/>
                  </a:cubicBezTo>
                  <a:lnTo>
                    <a:pt x="3850" y="681"/>
                  </a:lnTo>
                  <a:cubicBezTo>
                    <a:pt x="4041" y="681"/>
                    <a:pt x="4193" y="530"/>
                    <a:pt x="4193" y="339"/>
                  </a:cubicBezTo>
                  <a:cubicBezTo>
                    <a:pt x="4193" y="152"/>
                    <a:pt x="4041" y="1"/>
                    <a:pt x="3850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4096748" y="1763521"/>
              <a:ext cx="1090787" cy="147344"/>
            </a:xfrm>
            <a:custGeom>
              <a:avLst/>
              <a:gdLst/>
              <a:ahLst/>
              <a:cxnLst/>
              <a:rect l="l" t="t" r="r" b="b"/>
              <a:pathLst>
                <a:path w="6648" h="898" extrusionOk="0">
                  <a:moveTo>
                    <a:pt x="451" y="0"/>
                  </a:moveTo>
                  <a:cubicBezTo>
                    <a:pt x="204" y="0"/>
                    <a:pt x="0" y="200"/>
                    <a:pt x="0" y="447"/>
                  </a:cubicBezTo>
                  <a:cubicBezTo>
                    <a:pt x="0" y="694"/>
                    <a:pt x="204" y="898"/>
                    <a:pt x="451" y="898"/>
                  </a:cubicBezTo>
                  <a:lnTo>
                    <a:pt x="6201" y="898"/>
                  </a:lnTo>
                  <a:cubicBezTo>
                    <a:pt x="6448" y="898"/>
                    <a:pt x="6647" y="694"/>
                    <a:pt x="6647" y="447"/>
                  </a:cubicBezTo>
                  <a:cubicBezTo>
                    <a:pt x="6647" y="200"/>
                    <a:pt x="6448" y="0"/>
                    <a:pt x="6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5084173" y="1781241"/>
              <a:ext cx="65631" cy="111082"/>
            </a:xfrm>
            <a:custGeom>
              <a:avLst/>
              <a:gdLst/>
              <a:ahLst/>
              <a:cxnLst/>
              <a:rect l="l" t="t" r="r" b="b"/>
              <a:pathLst>
                <a:path w="400" h="677" extrusionOk="0">
                  <a:moveTo>
                    <a:pt x="200" y="66"/>
                  </a:moveTo>
                  <a:cubicBezTo>
                    <a:pt x="274" y="66"/>
                    <a:pt x="339" y="126"/>
                    <a:pt x="339" y="200"/>
                  </a:cubicBezTo>
                  <a:cubicBezTo>
                    <a:pt x="339" y="274"/>
                    <a:pt x="274" y="339"/>
                    <a:pt x="200" y="339"/>
                  </a:cubicBezTo>
                  <a:cubicBezTo>
                    <a:pt x="126" y="339"/>
                    <a:pt x="66" y="274"/>
                    <a:pt x="66" y="200"/>
                  </a:cubicBezTo>
                  <a:cubicBezTo>
                    <a:pt x="66" y="126"/>
                    <a:pt x="126" y="66"/>
                    <a:pt x="200" y="66"/>
                  </a:cubicBezTo>
                  <a:close/>
                  <a:moveTo>
                    <a:pt x="200" y="1"/>
                  </a:moveTo>
                  <a:cubicBezTo>
                    <a:pt x="92" y="1"/>
                    <a:pt x="0" y="92"/>
                    <a:pt x="0" y="200"/>
                  </a:cubicBezTo>
                  <a:cubicBezTo>
                    <a:pt x="0" y="308"/>
                    <a:pt x="92" y="399"/>
                    <a:pt x="200" y="399"/>
                  </a:cubicBezTo>
                  <a:cubicBezTo>
                    <a:pt x="213" y="399"/>
                    <a:pt x="222" y="395"/>
                    <a:pt x="230" y="395"/>
                  </a:cubicBezTo>
                  <a:lnTo>
                    <a:pt x="308" y="677"/>
                  </a:lnTo>
                  <a:lnTo>
                    <a:pt x="369" y="660"/>
                  </a:lnTo>
                  <a:lnTo>
                    <a:pt x="291" y="378"/>
                  </a:lnTo>
                  <a:cubicBezTo>
                    <a:pt x="356" y="343"/>
                    <a:pt x="399" y="278"/>
                    <a:pt x="399" y="200"/>
                  </a:cubicBezTo>
                  <a:cubicBezTo>
                    <a:pt x="399" y="92"/>
                    <a:pt x="308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5602825" y="1869680"/>
              <a:ext cx="336523" cy="296493"/>
            </a:xfrm>
            <a:custGeom>
              <a:avLst/>
              <a:gdLst/>
              <a:ahLst/>
              <a:cxnLst/>
              <a:rect l="l" t="t" r="r" b="b"/>
              <a:pathLst>
                <a:path w="2051" h="1807" extrusionOk="0">
                  <a:moveTo>
                    <a:pt x="1026" y="0"/>
                  </a:moveTo>
                  <a:cubicBezTo>
                    <a:pt x="911" y="0"/>
                    <a:pt x="794" y="22"/>
                    <a:pt x="681" y="69"/>
                  </a:cubicBezTo>
                  <a:cubicBezTo>
                    <a:pt x="221" y="259"/>
                    <a:pt x="0" y="788"/>
                    <a:pt x="191" y="1248"/>
                  </a:cubicBezTo>
                  <a:cubicBezTo>
                    <a:pt x="335" y="1595"/>
                    <a:pt x="673" y="1806"/>
                    <a:pt x="1027" y="1806"/>
                  </a:cubicBezTo>
                  <a:cubicBezTo>
                    <a:pt x="1142" y="1806"/>
                    <a:pt x="1258" y="1784"/>
                    <a:pt x="1370" y="1738"/>
                  </a:cubicBezTo>
                  <a:cubicBezTo>
                    <a:pt x="1834" y="1547"/>
                    <a:pt x="2051" y="1018"/>
                    <a:pt x="1860" y="559"/>
                  </a:cubicBezTo>
                  <a:cubicBezTo>
                    <a:pt x="1716" y="211"/>
                    <a:pt x="1381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5468281" y="1551530"/>
              <a:ext cx="191643" cy="169331"/>
            </a:xfrm>
            <a:custGeom>
              <a:avLst/>
              <a:gdLst/>
              <a:ahLst/>
              <a:cxnLst/>
              <a:rect l="l" t="t" r="r" b="b"/>
              <a:pathLst>
                <a:path w="1168" h="1032" extrusionOk="0">
                  <a:moveTo>
                    <a:pt x="583" y="0"/>
                  </a:moveTo>
                  <a:cubicBezTo>
                    <a:pt x="518" y="0"/>
                    <a:pt x="451" y="13"/>
                    <a:pt x="387" y="39"/>
                  </a:cubicBezTo>
                  <a:cubicBezTo>
                    <a:pt x="126" y="148"/>
                    <a:pt x="1" y="451"/>
                    <a:pt x="109" y="711"/>
                  </a:cubicBezTo>
                  <a:cubicBezTo>
                    <a:pt x="191" y="911"/>
                    <a:pt x="382" y="1032"/>
                    <a:pt x="585" y="1032"/>
                  </a:cubicBezTo>
                  <a:cubicBezTo>
                    <a:pt x="650" y="1032"/>
                    <a:pt x="717" y="1019"/>
                    <a:pt x="781" y="993"/>
                  </a:cubicBezTo>
                  <a:cubicBezTo>
                    <a:pt x="1041" y="885"/>
                    <a:pt x="1167" y="581"/>
                    <a:pt x="1059" y="321"/>
                  </a:cubicBezTo>
                  <a:cubicBezTo>
                    <a:pt x="977" y="121"/>
                    <a:pt x="786" y="0"/>
                    <a:pt x="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5927865" y="1636195"/>
              <a:ext cx="89094" cy="78594"/>
            </a:xfrm>
            <a:custGeom>
              <a:avLst/>
              <a:gdLst/>
              <a:ahLst/>
              <a:cxnLst/>
              <a:rect l="l" t="t" r="r" b="b"/>
              <a:pathLst>
                <a:path w="543" h="479" extrusionOk="0">
                  <a:moveTo>
                    <a:pt x="272" y="1"/>
                  </a:moveTo>
                  <a:cubicBezTo>
                    <a:pt x="242" y="1"/>
                    <a:pt x="212" y="6"/>
                    <a:pt x="183" y="17"/>
                  </a:cubicBezTo>
                  <a:cubicBezTo>
                    <a:pt x="61" y="69"/>
                    <a:pt x="1" y="208"/>
                    <a:pt x="53" y="330"/>
                  </a:cubicBezTo>
                  <a:cubicBezTo>
                    <a:pt x="92" y="421"/>
                    <a:pt x="181" y="478"/>
                    <a:pt x="274" y="478"/>
                  </a:cubicBezTo>
                  <a:cubicBezTo>
                    <a:pt x="304" y="478"/>
                    <a:pt x="335" y="472"/>
                    <a:pt x="365" y="460"/>
                  </a:cubicBezTo>
                  <a:cubicBezTo>
                    <a:pt x="486" y="408"/>
                    <a:pt x="543" y="269"/>
                    <a:pt x="495" y="148"/>
                  </a:cubicBezTo>
                  <a:cubicBezTo>
                    <a:pt x="455" y="55"/>
                    <a:pt x="366" y="1"/>
                    <a:pt x="2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8" name="Google Shape;818;p23"/>
            <p:cNvGrpSpPr/>
            <p:nvPr/>
          </p:nvGrpSpPr>
          <p:grpSpPr>
            <a:xfrm>
              <a:off x="5617733" y="4199574"/>
              <a:ext cx="391601" cy="380417"/>
              <a:chOff x="5289813" y="4000177"/>
              <a:chExt cx="312806" cy="303872"/>
            </a:xfrm>
          </p:grpSpPr>
          <p:sp>
            <p:nvSpPr>
              <p:cNvPr id="819" name="Google Shape;819;p23"/>
              <p:cNvSpPr/>
              <p:nvPr/>
            </p:nvSpPr>
            <p:spPr>
              <a:xfrm>
                <a:off x="5289813" y="4168918"/>
                <a:ext cx="150203" cy="135131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575" y="1"/>
                    </a:moveTo>
                    <a:cubicBezTo>
                      <a:pt x="454" y="1"/>
                      <a:pt x="332" y="44"/>
                      <a:pt x="235" y="131"/>
                    </a:cubicBezTo>
                    <a:cubicBezTo>
                      <a:pt x="22" y="318"/>
                      <a:pt x="1" y="643"/>
                      <a:pt x="187" y="855"/>
                    </a:cubicBezTo>
                    <a:cubicBezTo>
                      <a:pt x="291" y="971"/>
                      <a:pt x="434" y="1030"/>
                      <a:pt x="578" y="1030"/>
                    </a:cubicBezTo>
                    <a:cubicBezTo>
                      <a:pt x="698" y="1030"/>
                      <a:pt x="819" y="988"/>
                      <a:pt x="916" y="903"/>
                    </a:cubicBezTo>
                    <a:cubicBezTo>
                      <a:pt x="1128" y="712"/>
                      <a:pt x="1145" y="387"/>
                      <a:pt x="959" y="175"/>
                    </a:cubicBezTo>
                    <a:cubicBezTo>
                      <a:pt x="858" y="60"/>
                      <a:pt x="717" y="1"/>
                      <a:pt x="5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3"/>
              <p:cNvSpPr/>
              <p:nvPr/>
            </p:nvSpPr>
            <p:spPr>
              <a:xfrm>
                <a:off x="5492259" y="4000177"/>
                <a:ext cx="91092" cy="8165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623" extrusionOk="0">
                    <a:moveTo>
                      <a:pt x="348" y="1"/>
                    </a:moveTo>
                    <a:cubicBezTo>
                      <a:pt x="275" y="1"/>
                      <a:pt x="202" y="26"/>
                      <a:pt x="144" y="78"/>
                    </a:cubicBezTo>
                    <a:cubicBezTo>
                      <a:pt x="14" y="190"/>
                      <a:pt x="1" y="390"/>
                      <a:pt x="114" y="516"/>
                    </a:cubicBezTo>
                    <a:cubicBezTo>
                      <a:pt x="177" y="586"/>
                      <a:pt x="264" y="623"/>
                      <a:pt x="351" y="623"/>
                    </a:cubicBezTo>
                    <a:cubicBezTo>
                      <a:pt x="424" y="623"/>
                      <a:pt x="497" y="597"/>
                      <a:pt x="556" y="546"/>
                    </a:cubicBezTo>
                    <a:cubicBezTo>
                      <a:pt x="686" y="433"/>
                      <a:pt x="694" y="234"/>
                      <a:pt x="582" y="104"/>
                    </a:cubicBezTo>
                    <a:cubicBezTo>
                      <a:pt x="521" y="36"/>
                      <a:pt x="434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3"/>
              <p:cNvSpPr/>
              <p:nvPr/>
            </p:nvSpPr>
            <p:spPr>
              <a:xfrm>
                <a:off x="5560546" y="4217487"/>
                <a:ext cx="42073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90" extrusionOk="0">
                    <a:moveTo>
                      <a:pt x="162" y="1"/>
                    </a:moveTo>
                    <a:cubicBezTo>
                      <a:pt x="128" y="1"/>
                      <a:pt x="93" y="13"/>
                      <a:pt x="65" y="37"/>
                    </a:cubicBezTo>
                    <a:cubicBezTo>
                      <a:pt x="4" y="89"/>
                      <a:pt x="0" y="180"/>
                      <a:pt x="52" y="241"/>
                    </a:cubicBezTo>
                    <a:cubicBezTo>
                      <a:pt x="80" y="273"/>
                      <a:pt x="119" y="290"/>
                      <a:pt x="159" y="290"/>
                    </a:cubicBezTo>
                    <a:cubicBezTo>
                      <a:pt x="193" y="290"/>
                      <a:pt x="228" y="278"/>
                      <a:pt x="256" y="254"/>
                    </a:cubicBezTo>
                    <a:cubicBezTo>
                      <a:pt x="317" y="202"/>
                      <a:pt x="321" y="111"/>
                      <a:pt x="269" y="50"/>
                    </a:cubicBezTo>
                    <a:cubicBezTo>
                      <a:pt x="241" y="17"/>
                      <a:pt x="202" y="1"/>
                      <a:pt x="1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2" name="Google Shape;822;p23"/>
            <p:cNvSpPr/>
            <p:nvPr/>
          </p:nvSpPr>
          <p:spPr>
            <a:xfrm>
              <a:off x="3013336" y="4666739"/>
              <a:ext cx="3324374" cy="79087"/>
            </a:xfrm>
            <a:custGeom>
              <a:avLst/>
              <a:gdLst/>
              <a:ahLst/>
              <a:cxnLst/>
              <a:rect l="l" t="t" r="r" b="b"/>
              <a:pathLst>
                <a:path w="20261" h="482" extrusionOk="0">
                  <a:moveTo>
                    <a:pt x="10128" y="0"/>
                  </a:moveTo>
                  <a:cubicBezTo>
                    <a:pt x="4535" y="0"/>
                    <a:pt x="0" y="109"/>
                    <a:pt x="0" y="239"/>
                  </a:cubicBezTo>
                  <a:cubicBezTo>
                    <a:pt x="0" y="373"/>
                    <a:pt x="4535" y="481"/>
                    <a:pt x="10128" y="481"/>
                  </a:cubicBezTo>
                  <a:cubicBezTo>
                    <a:pt x="15726" y="481"/>
                    <a:pt x="20261" y="373"/>
                    <a:pt x="20261" y="239"/>
                  </a:cubicBezTo>
                  <a:cubicBezTo>
                    <a:pt x="20261" y="109"/>
                    <a:pt x="15726" y="0"/>
                    <a:pt x="10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3"/>
            <p:cNvGrpSpPr/>
            <p:nvPr/>
          </p:nvGrpSpPr>
          <p:grpSpPr>
            <a:xfrm>
              <a:off x="3956801" y="3395486"/>
              <a:ext cx="1341219" cy="1160399"/>
              <a:chOff x="3963085" y="3357883"/>
              <a:chExt cx="1071347" cy="926910"/>
            </a:xfrm>
          </p:grpSpPr>
          <p:grpSp>
            <p:nvGrpSpPr>
              <p:cNvPr id="824" name="Google Shape;824;p23"/>
              <p:cNvGrpSpPr/>
              <p:nvPr/>
            </p:nvGrpSpPr>
            <p:grpSpPr>
              <a:xfrm>
                <a:off x="3963085" y="3357883"/>
                <a:ext cx="1071347" cy="926910"/>
                <a:chOff x="3963085" y="3357883"/>
                <a:chExt cx="1071347" cy="926910"/>
              </a:xfrm>
            </p:grpSpPr>
            <p:sp>
              <p:nvSpPr>
                <p:cNvPr id="825" name="Google Shape;825;p23"/>
                <p:cNvSpPr/>
                <p:nvPr/>
              </p:nvSpPr>
              <p:spPr>
                <a:xfrm>
                  <a:off x="4091532" y="3416339"/>
                  <a:ext cx="942900" cy="573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" h="4376" extrusionOk="0">
                      <a:moveTo>
                        <a:pt x="6976" y="174"/>
                      </a:moveTo>
                      <a:lnTo>
                        <a:pt x="6122" y="4202"/>
                      </a:lnTo>
                      <a:lnTo>
                        <a:pt x="1297" y="4202"/>
                      </a:lnTo>
                      <a:lnTo>
                        <a:pt x="226" y="174"/>
                      </a:lnTo>
                      <a:close/>
                      <a:moveTo>
                        <a:pt x="0" y="1"/>
                      </a:moveTo>
                      <a:lnTo>
                        <a:pt x="1167" y="4376"/>
                      </a:lnTo>
                      <a:lnTo>
                        <a:pt x="6261" y="4376"/>
                      </a:lnTo>
                      <a:lnTo>
                        <a:pt x="719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4139241" y="3539736"/>
                  <a:ext cx="853643" cy="29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3" h="222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6508" y="222"/>
                      </a:lnTo>
                      <a:lnTo>
                        <a:pt x="6513" y="4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4178430" y="3686863"/>
                  <a:ext cx="774085" cy="2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6" h="214" extrusionOk="0">
                      <a:moveTo>
                        <a:pt x="1" y="1"/>
                      </a:moveTo>
                      <a:lnTo>
                        <a:pt x="1" y="174"/>
                      </a:lnTo>
                      <a:lnTo>
                        <a:pt x="5902" y="213"/>
                      </a:lnTo>
                      <a:lnTo>
                        <a:pt x="5906" y="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4226794" y="3844275"/>
                  <a:ext cx="702522" cy="23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0" h="179" extrusionOk="0">
                      <a:moveTo>
                        <a:pt x="0" y="1"/>
                      </a:moveTo>
                      <a:lnTo>
                        <a:pt x="0" y="174"/>
                      </a:lnTo>
                      <a:lnTo>
                        <a:pt x="5359" y="178"/>
                      </a:lnTo>
                      <a:lnTo>
                        <a:pt x="5359" y="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3963085" y="3357883"/>
                  <a:ext cx="907642" cy="814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6214" extrusionOk="0">
                      <a:moveTo>
                        <a:pt x="113" y="0"/>
                      </a:moveTo>
                      <a:cubicBezTo>
                        <a:pt x="0" y="0"/>
                        <a:pt x="0" y="178"/>
                        <a:pt x="113" y="178"/>
                      </a:cubicBezTo>
                      <a:lnTo>
                        <a:pt x="908" y="178"/>
                      </a:lnTo>
                      <a:cubicBezTo>
                        <a:pt x="957" y="364"/>
                        <a:pt x="1010" y="547"/>
                        <a:pt x="1058" y="733"/>
                      </a:cubicBezTo>
                      <a:lnTo>
                        <a:pt x="1362" y="1860"/>
                      </a:lnTo>
                      <a:cubicBezTo>
                        <a:pt x="1483" y="2311"/>
                        <a:pt x="1605" y="2758"/>
                        <a:pt x="1730" y="3209"/>
                      </a:cubicBezTo>
                      <a:cubicBezTo>
                        <a:pt x="1843" y="3629"/>
                        <a:pt x="1956" y="4050"/>
                        <a:pt x="2068" y="4466"/>
                      </a:cubicBezTo>
                      <a:cubicBezTo>
                        <a:pt x="2147" y="4748"/>
                        <a:pt x="2220" y="5030"/>
                        <a:pt x="2298" y="5312"/>
                      </a:cubicBezTo>
                      <a:cubicBezTo>
                        <a:pt x="2311" y="5368"/>
                        <a:pt x="2329" y="5424"/>
                        <a:pt x="2342" y="5481"/>
                      </a:cubicBezTo>
                      <a:cubicBezTo>
                        <a:pt x="2407" y="5715"/>
                        <a:pt x="2554" y="5923"/>
                        <a:pt x="2758" y="6057"/>
                      </a:cubicBezTo>
                      <a:cubicBezTo>
                        <a:pt x="2927" y="6166"/>
                        <a:pt x="3126" y="6213"/>
                        <a:pt x="3326" y="6213"/>
                      </a:cubicBezTo>
                      <a:lnTo>
                        <a:pt x="6812" y="6213"/>
                      </a:lnTo>
                      <a:cubicBezTo>
                        <a:pt x="6924" y="6213"/>
                        <a:pt x="6924" y="6036"/>
                        <a:pt x="6812" y="6036"/>
                      </a:cubicBezTo>
                      <a:lnTo>
                        <a:pt x="3291" y="6036"/>
                      </a:lnTo>
                      <a:cubicBezTo>
                        <a:pt x="2975" y="6036"/>
                        <a:pt x="2693" y="5849"/>
                        <a:pt x="2558" y="5567"/>
                      </a:cubicBezTo>
                      <a:cubicBezTo>
                        <a:pt x="2528" y="5502"/>
                        <a:pt x="2511" y="5429"/>
                        <a:pt x="2493" y="5364"/>
                      </a:cubicBezTo>
                      <a:cubicBezTo>
                        <a:pt x="2467" y="5273"/>
                        <a:pt x="2446" y="5177"/>
                        <a:pt x="2420" y="5086"/>
                      </a:cubicBezTo>
                      <a:cubicBezTo>
                        <a:pt x="2329" y="4761"/>
                        <a:pt x="2242" y="4436"/>
                        <a:pt x="2155" y="4106"/>
                      </a:cubicBezTo>
                      <a:cubicBezTo>
                        <a:pt x="2038" y="3673"/>
                        <a:pt x="1917" y="3235"/>
                        <a:pt x="1800" y="2801"/>
                      </a:cubicBezTo>
                      <a:cubicBezTo>
                        <a:pt x="1683" y="2363"/>
                        <a:pt x="1566" y="1925"/>
                        <a:pt x="1444" y="1487"/>
                      </a:cubicBezTo>
                      <a:cubicBezTo>
                        <a:pt x="1353" y="1149"/>
                        <a:pt x="1262" y="811"/>
                        <a:pt x="1171" y="473"/>
                      </a:cubicBezTo>
                      <a:cubicBezTo>
                        <a:pt x="1136" y="339"/>
                        <a:pt x="1097" y="200"/>
                        <a:pt x="1063" y="65"/>
                      </a:cubicBezTo>
                      <a:cubicBezTo>
                        <a:pt x="1050" y="26"/>
                        <a:pt x="1015" y="0"/>
                        <a:pt x="9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4700082" y="4163687"/>
                  <a:ext cx="121237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924" extrusionOk="0">
                      <a:moveTo>
                        <a:pt x="465" y="0"/>
                      </a:moveTo>
                      <a:cubicBezTo>
                        <a:pt x="209" y="0"/>
                        <a:pt x="1" y="208"/>
                        <a:pt x="1" y="460"/>
                      </a:cubicBezTo>
                      <a:cubicBezTo>
                        <a:pt x="1" y="716"/>
                        <a:pt x="209" y="924"/>
                        <a:pt x="465" y="924"/>
                      </a:cubicBezTo>
                      <a:cubicBezTo>
                        <a:pt x="716" y="924"/>
                        <a:pt x="924" y="716"/>
                        <a:pt x="924" y="460"/>
                      </a:cubicBezTo>
                      <a:cubicBezTo>
                        <a:pt x="924" y="208"/>
                        <a:pt x="716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4369921" y="4163687"/>
                  <a:ext cx="120582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924" extrusionOk="0">
                      <a:moveTo>
                        <a:pt x="460" y="0"/>
                      </a:moveTo>
                      <a:cubicBezTo>
                        <a:pt x="205" y="0"/>
                        <a:pt x="1" y="204"/>
                        <a:pt x="1" y="460"/>
                      </a:cubicBezTo>
                      <a:cubicBezTo>
                        <a:pt x="1" y="716"/>
                        <a:pt x="205" y="924"/>
                        <a:pt x="460" y="924"/>
                      </a:cubicBezTo>
                      <a:cubicBezTo>
                        <a:pt x="716" y="924"/>
                        <a:pt x="920" y="716"/>
                        <a:pt x="920" y="460"/>
                      </a:cubicBezTo>
                      <a:cubicBezTo>
                        <a:pt x="920" y="208"/>
                        <a:pt x="716" y="0"/>
                        <a:pt x="46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4731407" y="3426563"/>
                  <a:ext cx="77985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" h="4220" extrusionOk="0">
                      <a:moveTo>
                        <a:pt x="421" y="1"/>
                      </a:moveTo>
                      <a:lnTo>
                        <a:pt x="0" y="4202"/>
                      </a:lnTo>
                      <a:lnTo>
                        <a:pt x="169" y="4220"/>
                      </a:lnTo>
                      <a:lnTo>
                        <a:pt x="594" y="18"/>
                      </a:lnTo>
                      <a:lnTo>
                        <a:pt x="42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4345542" y="3426563"/>
                  <a:ext cx="77330" cy="5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4220" extrusionOk="0">
                      <a:moveTo>
                        <a:pt x="174" y="1"/>
                      </a:moveTo>
                      <a:lnTo>
                        <a:pt x="0" y="18"/>
                      </a:lnTo>
                      <a:lnTo>
                        <a:pt x="421" y="4220"/>
                      </a:lnTo>
                      <a:lnTo>
                        <a:pt x="590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4566523" y="3427742"/>
                  <a:ext cx="22937" cy="550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4202" extrusionOk="0">
                      <a:moveTo>
                        <a:pt x="1" y="1"/>
                      </a:moveTo>
                      <a:lnTo>
                        <a:pt x="1" y="4202"/>
                      </a:lnTo>
                      <a:lnTo>
                        <a:pt x="174" y="4202"/>
                      </a:lnTo>
                      <a:lnTo>
                        <a:pt x="17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35" name="Google Shape;835;p23"/>
              <p:cNvSpPr/>
              <p:nvPr/>
            </p:nvSpPr>
            <p:spPr>
              <a:xfrm>
                <a:off x="4742155" y="4205822"/>
                <a:ext cx="37092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83" extrusionOk="0">
                    <a:moveTo>
                      <a:pt x="144" y="0"/>
                    </a:moveTo>
                    <a:cubicBezTo>
                      <a:pt x="66" y="0"/>
                      <a:pt x="1" y="65"/>
                      <a:pt x="1" y="139"/>
                    </a:cubicBezTo>
                    <a:cubicBezTo>
                      <a:pt x="1" y="217"/>
                      <a:pt x="66" y="282"/>
                      <a:pt x="144" y="282"/>
                    </a:cubicBezTo>
                    <a:cubicBezTo>
                      <a:pt x="217" y="282"/>
                      <a:pt x="282" y="217"/>
                      <a:pt x="282" y="139"/>
                    </a:cubicBezTo>
                    <a:cubicBezTo>
                      <a:pt x="282" y="65"/>
                      <a:pt x="217" y="0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3"/>
              <p:cNvSpPr/>
              <p:nvPr/>
            </p:nvSpPr>
            <p:spPr>
              <a:xfrm>
                <a:off x="4410814" y="4205822"/>
                <a:ext cx="36568" cy="3709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3" extrusionOk="0">
                    <a:moveTo>
                      <a:pt x="140" y="0"/>
                    </a:moveTo>
                    <a:cubicBezTo>
                      <a:pt x="62" y="0"/>
                      <a:pt x="1" y="61"/>
                      <a:pt x="1" y="139"/>
                    </a:cubicBezTo>
                    <a:cubicBezTo>
                      <a:pt x="1" y="217"/>
                      <a:pt x="62" y="278"/>
                      <a:pt x="140" y="282"/>
                    </a:cubicBezTo>
                    <a:cubicBezTo>
                      <a:pt x="218" y="282"/>
                      <a:pt x="278" y="217"/>
                      <a:pt x="278" y="139"/>
                    </a:cubicBezTo>
                    <a:cubicBezTo>
                      <a:pt x="278" y="61"/>
                      <a:pt x="218" y="0"/>
                      <a:pt x="1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7" name="Google Shape;837;p23"/>
            <p:cNvSpPr/>
            <p:nvPr/>
          </p:nvSpPr>
          <p:spPr>
            <a:xfrm>
              <a:off x="3363316" y="3756099"/>
              <a:ext cx="196565" cy="866014"/>
            </a:xfrm>
            <a:custGeom>
              <a:avLst/>
              <a:gdLst/>
              <a:ahLst/>
              <a:cxnLst/>
              <a:rect l="l" t="t" r="r" b="b"/>
              <a:pathLst>
                <a:path w="1198" h="5278" extrusionOk="0">
                  <a:moveTo>
                    <a:pt x="1197" y="1"/>
                  </a:moveTo>
                  <a:lnTo>
                    <a:pt x="243" y="555"/>
                  </a:lnTo>
                  <a:cubicBezTo>
                    <a:pt x="269" y="972"/>
                    <a:pt x="274" y="1392"/>
                    <a:pt x="252" y="1809"/>
                  </a:cubicBezTo>
                  <a:cubicBezTo>
                    <a:pt x="247" y="1900"/>
                    <a:pt x="243" y="1991"/>
                    <a:pt x="221" y="2077"/>
                  </a:cubicBezTo>
                  <a:cubicBezTo>
                    <a:pt x="187" y="2220"/>
                    <a:pt x="113" y="2346"/>
                    <a:pt x="74" y="2485"/>
                  </a:cubicBezTo>
                  <a:cubicBezTo>
                    <a:pt x="31" y="2628"/>
                    <a:pt x="22" y="2780"/>
                    <a:pt x="18" y="2931"/>
                  </a:cubicBezTo>
                  <a:cubicBezTo>
                    <a:pt x="0" y="3369"/>
                    <a:pt x="44" y="3643"/>
                    <a:pt x="109" y="4076"/>
                  </a:cubicBezTo>
                  <a:cubicBezTo>
                    <a:pt x="126" y="4193"/>
                    <a:pt x="130" y="4484"/>
                    <a:pt x="130" y="4605"/>
                  </a:cubicBezTo>
                  <a:cubicBezTo>
                    <a:pt x="130" y="4757"/>
                    <a:pt x="96" y="4904"/>
                    <a:pt x="26" y="5039"/>
                  </a:cubicBezTo>
                  <a:cubicBezTo>
                    <a:pt x="382" y="5086"/>
                    <a:pt x="729" y="5164"/>
                    <a:pt x="1067" y="5277"/>
                  </a:cubicBezTo>
                  <a:cubicBezTo>
                    <a:pt x="924" y="5065"/>
                    <a:pt x="768" y="4995"/>
                    <a:pt x="698" y="4748"/>
                  </a:cubicBezTo>
                  <a:cubicBezTo>
                    <a:pt x="607" y="4410"/>
                    <a:pt x="642" y="3898"/>
                    <a:pt x="668" y="3551"/>
                  </a:cubicBezTo>
                  <a:cubicBezTo>
                    <a:pt x="694" y="3222"/>
                    <a:pt x="746" y="2897"/>
                    <a:pt x="820" y="2576"/>
                  </a:cubicBezTo>
                  <a:cubicBezTo>
                    <a:pt x="876" y="2346"/>
                    <a:pt x="946" y="2121"/>
                    <a:pt x="989" y="1887"/>
                  </a:cubicBezTo>
                  <a:cubicBezTo>
                    <a:pt x="1024" y="1704"/>
                    <a:pt x="1041" y="1522"/>
                    <a:pt x="1058" y="1336"/>
                  </a:cubicBezTo>
                  <a:cubicBezTo>
                    <a:pt x="1106" y="889"/>
                    <a:pt x="1154" y="447"/>
                    <a:pt x="1197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3"/>
            <p:cNvSpPr/>
            <p:nvPr/>
          </p:nvSpPr>
          <p:spPr>
            <a:xfrm>
              <a:off x="3349041" y="4529405"/>
              <a:ext cx="284674" cy="148656"/>
            </a:xfrm>
            <a:custGeom>
              <a:avLst/>
              <a:gdLst/>
              <a:ahLst/>
              <a:cxnLst/>
              <a:rect l="l" t="t" r="r" b="b"/>
              <a:pathLst>
                <a:path w="1735" h="906" extrusionOk="0">
                  <a:moveTo>
                    <a:pt x="187" y="0"/>
                  </a:moveTo>
                  <a:cubicBezTo>
                    <a:pt x="196" y="26"/>
                    <a:pt x="144" y="78"/>
                    <a:pt x="126" y="100"/>
                  </a:cubicBezTo>
                  <a:cubicBezTo>
                    <a:pt x="105" y="122"/>
                    <a:pt x="79" y="135"/>
                    <a:pt x="61" y="161"/>
                  </a:cubicBezTo>
                  <a:cubicBezTo>
                    <a:pt x="40" y="187"/>
                    <a:pt x="31" y="222"/>
                    <a:pt x="27" y="256"/>
                  </a:cubicBezTo>
                  <a:cubicBezTo>
                    <a:pt x="5" y="382"/>
                    <a:pt x="1" y="512"/>
                    <a:pt x="14" y="638"/>
                  </a:cubicBezTo>
                  <a:cubicBezTo>
                    <a:pt x="14" y="655"/>
                    <a:pt x="14" y="672"/>
                    <a:pt x="27" y="681"/>
                  </a:cubicBezTo>
                  <a:cubicBezTo>
                    <a:pt x="35" y="694"/>
                    <a:pt x="53" y="698"/>
                    <a:pt x="70" y="703"/>
                  </a:cubicBezTo>
                  <a:cubicBezTo>
                    <a:pt x="114" y="715"/>
                    <a:pt x="157" y="725"/>
                    <a:pt x="200" y="725"/>
                  </a:cubicBezTo>
                  <a:cubicBezTo>
                    <a:pt x="218" y="725"/>
                    <a:pt x="235" y="724"/>
                    <a:pt x="252" y="720"/>
                  </a:cubicBezTo>
                  <a:cubicBezTo>
                    <a:pt x="312" y="706"/>
                    <a:pt x="375" y="660"/>
                    <a:pt x="434" y="660"/>
                  </a:cubicBezTo>
                  <a:cubicBezTo>
                    <a:pt x="447" y="660"/>
                    <a:pt x="460" y="663"/>
                    <a:pt x="473" y="668"/>
                  </a:cubicBezTo>
                  <a:cubicBezTo>
                    <a:pt x="495" y="681"/>
                    <a:pt x="512" y="694"/>
                    <a:pt x="530" y="711"/>
                  </a:cubicBezTo>
                  <a:cubicBezTo>
                    <a:pt x="681" y="833"/>
                    <a:pt x="889" y="855"/>
                    <a:pt x="1085" y="868"/>
                  </a:cubicBezTo>
                  <a:cubicBezTo>
                    <a:pt x="1254" y="881"/>
                    <a:pt x="1427" y="894"/>
                    <a:pt x="1596" y="902"/>
                  </a:cubicBezTo>
                  <a:cubicBezTo>
                    <a:pt x="1609" y="904"/>
                    <a:pt x="1621" y="905"/>
                    <a:pt x="1634" y="905"/>
                  </a:cubicBezTo>
                  <a:cubicBezTo>
                    <a:pt x="1651" y="905"/>
                    <a:pt x="1668" y="903"/>
                    <a:pt x="1683" y="898"/>
                  </a:cubicBezTo>
                  <a:cubicBezTo>
                    <a:pt x="1709" y="889"/>
                    <a:pt x="1735" y="868"/>
                    <a:pt x="1735" y="837"/>
                  </a:cubicBezTo>
                  <a:cubicBezTo>
                    <a:pt x="1735" y="803"/>
                    <a:pt x="1705" y="781"/>
                    <a:pt x="1679" y="764"/>
                  </a:cubicBezTo>
                  <a:cubicBezTo>
                    <a:pt x="1566" y="681"/>
                    <a:pt x="1444" y="607"/>
                    <a:pt x="1323" y="538"/>
                  </a:cubicBezTo>
                  <a:cubicBezTo>
                    <a:pt x="1280" y="512"/>
                    <a:pt x="1236" y="490"/>
                    <a:pt x="1193" y="482"/>
                  </a:cubicBezTo>
                  <a:cubicBezTo>
                    <a:pt x="1176" y="480"/>
                    <a:pt x="1158" y="478"/>
                    <a:pt x="1141" y="478"/>
                  </a:cubicBezTo>
                  <a:cubicBezTo>
                    <a:pt x="1125" y="478"/>
                    <a:pt x="1108" y="480"/>
                    <a:pt x="1093" y="482"/>
                  </a:cubicBezTo>
                  <a:cubicBezTo>
                    <a:pt x="1081" y="483"/>
                    <a:pt x="1070" y="483"/>
                    <a:pt x="1058" y="483"/>
                  </a:cubicBezTo>
                  <a:cubicBezTo>
                    <a:pt x="909" y="483"/>
                    <a:pt x="803" y="406"/>
                    <a:pt x="638" y="317"/>
                  </a:cubicBezTo>
                  <a:cubicBezTo>
                    <a:pt x="486" y="239"/>
                    <a:pt x="295" y="126"/>
                    <a:pt x="187" y="0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3"/>
            <p:cNvSpPr/>
            <p:nvPr/>
          </p:nvSpPr>
          <p:spPr>
            <a:xfrm>
              <a:off x="2626692" y="3786333"/>
              <a:ext cx="720421" cy="305991"/>
            </a:xfrm>
            <a:custGeom>
              <a:avLst/>
              <a:gdLst/>
              <a:ahLst/>
              <a:cxnLst/>
              <a:rect l="l" t="t" r="r" b="b"/>
              <a:pathLst>
                <a:path w="4584" h="1947" extrusionOk="0">
                  <a:moveTo>
                    <a:pt x="3621" y="1"/>
                  </a:moveTo>
                  <a:cubicBezTo>
                    <a:pt x="3543" y="369"/>
                    <a:pt x="3465" y="742"/>
                    <a:pt x="3387" y="1111"/>
                  </a:cubicBezTo>
                  <a:cubicBezTo>
                    <a:pt x="3378" y="1154"/>
                    <a:pt x="3370" y="1197"/>
                    <a:pt x="3339" y="1232"/>
                  </a:cubicBezTo>
                  <a:cubicBezTo>
                    <a:pt x="3308" y="1266"/>
                    <a:pt x="3264" y="1277"/>
                    <a:pt x="3218" y="1277"/>
                  </a:cubicBezTo>
                  <a:cubicBezTo>
                    <a:pt x="3181" y="1277"/>
                    <a:pt x="3142" y="1270"/>
                    <a:pt x="3105" y="1262"/>
                  </a:cubicBezTo>
                  <a:cubicBezTo>
                    <a:pt x="2828" y="1193"/>
                    <a:pt x="2611" y="1111"/>
                    <a:pt x="2273" y="1072"/>
                  </a:cubicBezTo>
                  <a:cubicBezTo>
                    <a:pt x="2130" y="1054"/>
                    <a:pt x="1956" y="1054"/>
                    <a:pt x="1809" y="1046"/>
                  </a:cubicBezTo>
                  <a:cubicBezTo>
                    <a:pt x="1657" y="1037"/>
                    <a:pt x="1497" y="1037"/>
                    <a:pt x="1271" y="1007"/>
                  </a:cubicBezTo>
                  <a:cubicBezTo>
                    <a:pt x="1098" y="981"/>
                    <a:pt x="1050" y="1011"/>
                    <a:pt x="911" y="907"/>
                  </a:cubicBezTo>
                  <a:cubicBezTo>
                    <a:pt x="859" y="866"/>
                    <a:pt x="810" y="811"/>
                    <a:pt x="779" y="811"/>
                  </a:cubicBezTo>
                  <a:cubicBezTo>
                    <a:pt x="777" y="811"/>
                    <a:pt x="775" y="811"/>
                    <a:pt x="773" y="812"/>
                  </a:cubicBezTo>
                  <a:cubicBezTo>
                    <a:pt x="742" y="816"/>
                    <a:pt x="729" y="885"/>
                    <a:pt x="703" y="907"/>
                  </a:cubicBezTo>
                  <a:cubicBezTo>
                    <a:pt x="591" y="1024"/>
                    <a:pt x="66" y="1575"/>
                    <a:pt x="1" y="1718"/>
                  </a:cubicBezTo>
                  <a:cubicBezTo>
                    <a:pt x="245" y="1550"/>
                    <a:pt x="638" y="1491"/>
                    <a:pt x="1038" y="1491"/>
                  </a:cubicBezTo>
                  <a:cubicBezTo>
                    <a:pt x="1434" y="1491"/>
                    <a:pt x="1838" y="1549"/>
                    <a:pt x="2112" y="1618"/>
                  </a:cubicBezTo>
                  <a:cubicBezTo>
                    <a:pt x="2607" y="1739"/>
                    <a:pt x="3105" y="1848"/>
                    <a:pt x="3608" y="1934"/>
                  </a:cubicBezTo>
                  <a:cubicBezTo>
                    <a:pt x="3639" y="1941"/>
                    <a:pt x="3670" y="1947"/>
                    <a:pt x="3702" y="1947"/>
                  </a:cubicBezTo>
                  <a:cubicBezTo>
                    <a:pt x="3715" y="1947"/>
                    <a:pt x="3729" y="1946"/>
                    <a:pt x="3743" y="1943"/>
                  </a:cubicBezTo>
                  <a:cubicBezTo>
                    <a:pt x="3868" y="1921"/>
                    <a:pt x="3938" y="1787"/>
                    <a:pt x="3985" y="1670"/>
                  </a:cubicBezTo>
                  <a:cubicBezTo>
                    <a:pt x="4211" y="1124"/>
                    <a:pt x="4410" y="569"/>
                    <a:pt x="4584" y="5"/>
                  </a:cubicBezTo>
                  <a:lnTo>
                    <a:pt x="3621" y="1"/>
                  </a:ln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3"/>
            <p:cNvSpPr/>
            <p:nvPr/>
          </p:nvSpPr>
          <p:spPr>
            <a:xfrm>
              <a:off x="2576401" y="3868999"/>
              <a:ext cx="184820" cy="259943"/>
            </a:xfrm>
            <a:custGeom>
              <a:avLst/>
              <a:gdLst/>
              <a:ahLst/>
              <a:cxnLst/>
              <a:rect l="l" t="t" r="r" b="b"/>
              <a:pathLst>
                <a:path w="1176" h="1654" extrusionOk="0">
                  <a:moveTo>
                    <a:pt x="561" y="1"/>
                  </a:moveTo>
                  <a:cubicBezTo>
                    <a:pt x="553" y="1"/>
                    <a:pt x="545" y="3"/>
                    <a:pt x="538" y="8"/>
                  </a:cubicBezTo>
                  <a:cubicBezTo>
                    <a:pt x="520" y="12"/>
                    <a:pt x="512" y="30"/>
                    <a:pt x="507" y="47"/>
                  </a:cubicBezTo>
                  <a:cubicBezTo>
                    <a:pt x="481" y="99"/>
                    <a:pt x="455" y="160"/>
                    <a:pt x="455" y="220"/>
                  </a:cubicBezTo>
                  <a:cubicBezTo>
                    <a:pt x="460" y="299"/>
                    <a:pt x="507" y="385"/>
                    <a:pt x="460" y="450"/>
                  </a:cubicBezTo>
                  <a:cubicBezTo>
                    <a:pt x="447" y="468"/>
                    <a:pt x="429" y="481"/>
                    <a:pt x="412" y="498"/>
                  </a:cubicBezTo>
                  <a:cubicBezTo>
                    <a:pt x="260" y="619"/>
                    <a:pt x="204" y="819"/>
                    <a:pt x="152" y="1010"/>
                  </a:cubicBezTo>
                  <a:cubicBezTo>
                    <a:pt x="104" y="1174"/>
                    <a:pt x="61" y="1339"/>
                    <a:pt x="17" y="1508"/>
                  </a:cubicBezTo>
                  <a:cubicBezTo>
                    <a:pt x="9" y="1534"/>
                    <a:pt x="0" y="1565"/>
                    <a:pt x="4" y="1591"/>
                  </a:cubicBezTo>
                  <a:cubicBezTo>
                    <a:pt x="9" y="1621"/>
                    <a:pt x="26" y="1647"/>
                    <a:pt x="56" y="1651"/>
                  </a:cubicBezTo>
                  <a:cubicBezTo>
                    <a:pt x="61" y="1653"/>
                    <a:pt x="66" y="1653"/>
                    <a:pt x="70" y="1653"/>
                  </a:cubicBezTo>
                  <a:cubicBezTo>
                    <a:pt x="96" y="1653"/>
                    <a:pt x="121" y="1634"/>
                    <a:pt x="139" y="1612"/>
                  </a:cubicBezTo>
                  <a:cubicBezTo>
                    <a:pt x="243" y="1517"/>
                    <a:pt x="334" y="1413"/>
                    <a:pt x="429" y="1304"/>
                  </a:cubicBezTo>
                  <a:cubicBezTo>
                    <a:pt x="460" y="1270"/>
                    <a:pt x="490" y="1235"/>
                    <a:pt x="507" y="1192"/>
                  </a:cubicBezTo>
                  <a:cubicBezTo>
                    <a:pt x="520" y="1157"/>
                    <a:pt x="525" y="1127"/>
                    <a:pt x="529" y="1092"/>
                  </a:cubicBezTo>
                  <a:cubicBezTo>
                    <a:pt x="551" y="927"/>
                    <a:pt x="650" y="836"/>
                    <a:pt x="776" y="676"/>
                  </a:cubicBezTo>
                  <a:cubicBezTo>
                    <a:pt x="885" y="546"/>
                    <a:pt x="1028" y="381"/>
                    <a:pt x="1175" y="294"/>
                  </a:cubicBezTo>
                  <a:lnTo>
                    <a:pt x="1175" y="294"/>
                  </a:lnTo>
                  <a:cubicBezTo>
                    <a:pt x="1174" y="294"/>
                    <a:pt x="1173" y="294"/>
                    <a:pt x="1172" y="294"/>
                  </a:cubicBezTo>
                  <a:cubicBezTo>
                    <a:pt x="1142" y="294"/>
                    <a:pt x="1105" y="241"/>
                    <a:pt x="1088" y="216"/>
                  </a:cubicBezTo>
                  <a:cubicBezTo>
                    <a:pt x="1075" y="190"/>
                    <a:pt x="1062" y="164"/>
                    <a:pt x="1041" y="142"/>
                  </a:cubicBezTo>
                  <a:cubicBezTo>
                    <a:pt x="1019" y="116"/>
                    <a:pt x="984" y="103"/>
                    <a:pt x="954" y="90"/>
                  </a:cubicBezTo>
                  <a:cubicBezTo>
                    <a:pt x="833" y="47"/>
                    <a:pt x="707" y="17"/>
                    <a:pt x="581" y="4"/>
                  </a:cubicBezTo>
                  <a:cubicBezTo>
                    <a:pt x="574" y="2"/>
                    <a:pt x="567" y="1"/>
                    <a:pt x="561" y="1"/>
                  </a:cubicBezTo>
                  <a:close/>
                </a:path>
              </a:pathLst>
            </a:custGeom>
            <a:solidFill>
              <a:srgbClr val="0226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3918230" y="3336548"/>
              <a:ext cx="219208" cy="75641"/>
            </a:xfrm>
            <a:custGeom>
              <a:avLst/>
              <a:gdLst/>
              <a:ahLst/>
              <a:cxnLst/>
              <a:rect l="l" t="t" r="r" b="b"/>
              <a:pathLst>
                <a:path w="1336" h="461" extrusionOk="0">
                  <a:moveTo>
                    <a:pt x="778" y="0"/>
                  </a:moveTo>
                  <a:cubicBezTo>
                    <a:pt x="733" y="0"/>
                    <a:pt x="689" y="6"/>
                    <a:pt x="646" y="21"/>
                  </a:cubicBezTo>
                  <a:cubicBezTo>
                    <a:pt x="564" y="47"/>
                    <a:pt x="499" y="99"/>
                    <a:pt x="421" y="138"/>
                  </a:cubicBezTo>
                  <a:cubicBezTo>
                    <a:pt x="379" y="158"/>
                    <a:pt x="329" y="172"/>
                    <a:pt x="282" y="172"/>
                  </a:cubicBezTo>
                  <a:cubicBezTo>
                    <a:pt x="246" y="172"/>
                    <a:pt x="211" y="163"/>
                    <a:pt x="182" y="143"/>
                  </a:cubicBezTo>
                  <a:lnTo>
                    <a:pt x="0" y="260"/>
                  </a:lnTo>
                  <a:cubicBezTo>
                    <a:pt x="95" y="389"/>
                    <a:pt x="256" y="461"/>
                    <a:pt x="416" y="461"/>
                  </a:cubicBezTo>
                  <a:cubicBezTo>
                    <a:pt x="498" y="461"/>
                    <a:pt x="579" y="442"/>
                    <a:pt x="651" y="403"/>
                  </a:cubicBezTo>
                  <a:cubicBezTo>
                    <a:pt x="772" y="342"/>
                    <a:pt x="872" y="225"/>
                    <a:pt x="1010" y="208"/>
                  </a:cubicBezTo>
                  <a:cubicBezTo>
                    <a:pt x="1020" y="207"/>
                    <a:pt x="1029" y="206"/>
                    <a:pt x="1038" y="206"/>
                  </a:cubicBezTo>
                  <a:cubicBezTo>
                    <a:pt x="1116" y="206"/>
                    <a:pt x="1197" y="237"/>
                    <a:pt x="1271" y="268"/>
                  </a:cubicBezTo>
                  <a:cubicBezTo>
                    <a:pt x="1280" y="271"/>
                    <a:pt x="1289" y="274"/>
                    <a:pt x="1298" y="274"/>
                  </a:cubicBezTo>
                  <a:cubicBezTo>
                    <a:pt x="1302" y="274"/>
                    <a:pt x="1306" y="274"/>
                    <a:pt x="1310" y="273"/>
                  </a:cubicBezTo>
                  <a:cubicBezTo>
                    <a:pt x="1336" y="264"/>
                    <a:pt x="1327" y="225"/>
                    <a:pt x="1314" y="199"/>
                  </a:cubicBezTo>
                  <a:cubicBezTo>
                    <a:pt x="1262" y="121"/>
                    <a:pt x="1167" y="86"/>
                    <a:pt x="1075" y="60"/>
                  </a:cubicBezTo>
                  <a:cubicBezTo>
                    <a:pt x="980" y="30"/>
                    <a:pt x="878" y="0"/>
                    <a:pt x="778" y="0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3441582" y="2694014"/>
              <a:ext cx="138810" cy="244151"/>
            </a:xfrm>
            <a:custGeom>
              <a:avLst/>
              <a:gdLst/>
              <a:ahLst/>
              <a:cxnLst/>
              <a:rect l="l" t="t" r="r" b="b"/>
              <a:pathLst>
                <a:path w="846" h="1488" extrusionOk="0">
                  <a:moveTo>
                    <a:pt x="130" y="0"/>
                  </a:moveTo>
                  <a:cubicBezTo>
                    <a:pt x="130" y="239"/>
                    <a:pt x="200" y="477"/>
                    <a:pt x="174" y="716"/>
                  </a:cubicBezTo>
                  <a:cubicBezTo>
                    <a:pt x="161" y="837"/>
                    <a:pt x="152" y="919"/>
                    <a:pt x="117" y="1037"/>
                  </a:cubicBezTo>
                  <a:cubicBezTo>
                    <a:pt x="100" y="1097"/>
                    <a:pt x="52" y="1193"/>
                    <a:pt x="0" y="1227"/>
                  </a:cubicBezTo>
                  <a:cubicBezTo>
                    <a:pt x="234" y="1275"/>
                    <a:pt x="447" y="1383"/>
                    <a:pt x="659" y="1487"/>
                  </a:cubicBezTo>
                  <a:cubicBezTo>
                    <a:pt x="642" y="1349"/>
                    <a:pt x="638" y="1206"/>
                    <a:pt x="638" y="1067"/>
                  </a:cubicBezTo>
                  <a:cubicBezTo>
                    <a:pt x="642" y="980"/>
                    <a:pt x="655" y="893"/>
                    <a:pt x="681" y="811"/>
                  </a:cubicBezTo>
                  <a:cubicBezTo>
                    <a:pt x="750" y="577"/>
                    <a:pt x="846" y="629"/>
                    <a:pt x="841" y="534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3452903" y="2534529"/>
              <a:ext cx="242835" cy="289601"/>
            </a:xfrm>
            <a:custGeom>
              <a:avLst/>
              <a:gdLst/>
              <a:ahLst/>
              <a:cxnLst/>
              <a:rect l="l" t="t" r="r" b="b"/>
              <a:pathLst>
                <a:path w="1480" h="1765" extrusionOk="0">
                  <a:moveTo>
                    <a:pt x="766" y="1"/>
                  </a:moveTo>
                  <a:cubicBezTo>
                    <a:pt x="707" y="1"/>
                    <a:pt x="648" y="13"/>
                    <a:pt x="595" y="40"/>
                  </a:cubicBezTo>
                  <a:lnTo>
                    <a:pt x="269" y="162"/>
                  </a:lnTo>
                  <a:cubicBezTo>
                    <a:pt x="144" y="274"/>
                    <a:pt x="79" y="443"/>
                    <a:pt x="48" y="608"/>
                  </a:cubicBezTo>
                  <a:cubicBezTo>
                    <a:pt x="1" y="842"/>
                    <a:pt x="57" y="738"/>
                    <a:pt x="200" y="933"/>
                  </a:cubicBezTo>
                  <a:cubicBezTo>
                    <a:pt x="308" y="1081"/>
                    <a:pt x="252" y="1328"/>
                    <a:pt x="577" y="1558"/>
                  </a:cubicBezTo>
                  <a:cubicBezTo>
                    <a:pt x="694" y="1640"/>
                    <a:pt x="863" y="1701"/>
                    <a:pt x="998" y="1740"/>
                  </a:cubicBezTo>
                  <a:cubicBezTo>
                    <a:pt x="1038" y="1753"/>
                    <a:pt x="1082" y="1764"/>
                    <a:pt x="1124" y="1764"/>
                  </a:cubicBezTo>
                  <a:cubicBezTo>
                    <a:pt x="1135" y="1764"/>
                    <a:pt x="1147" y="1763"/>
                    <a:pt x="1158" y="1761"/>
                  </a:cubicBezTo>
                  <a:cubicBezTo>
                    <a:pt x="1176" y="1761"/>
                    <a:pt x="1193" y="1753"/>
                    <a:pt x="1206" y="1744"/>
                  </a:cubicBezTo>
                  <a:cubicBezTo>
                    <a:pt x="1223" y="1727"/>
                    <a:pt x="1228" y="1705"/>
                    <a:pt x="1232" y="1683"/>
                  </a:cubicBezTo>
                  <a:cubicBezTo>
                    <a:pt x="1262" y="1553"/>
                    <a:pt x="1297" y="1423"/>
                    <a:pt x="1327" y="1293"/>
                  </a:cubicBezTo>
                  <a:cubicBezTo>
                    <a:pt x="1332" y="1267"/>
                    <a:pt x="1340" y="1241"/>
                    <a:pt x="1358" y="1224"/>
                  </a:cubicBezTo>
                  <a:cubicBezTo>
                    <a:pt x="1388" y="1193"/>
                    <a:pt x="1440" y="1193"/>
                    <a:pt x="1462" y="1159"/>
                  </a:cubicBezTo>
                  <a:cubicBezTo>
                    <a:pt x="1479" y="1128"/>
                    <a:pt x="1475" y="1085"/>
                    <a:pt x="1449" y="1063"/>
                  </a:cubicBezTo>
                  <a:cubicBezTo>
                    <a:pt x="1414" y="1029"/>
                    <a:pt x="1379" y="1011"/>
                    <a:pt x="1358" y="985"/>
                  </a:cubicBezTo>
                  <a:cubicBezTo>
                    <a:pt x="1297" y="907"/>
                    <a:pt x="1284" y="877"/>
                    <a:pt x="1271" y="795"/>
                  </a:cubicBezTo>
                  <a:cubicBezTo>
                    <a:pt x="1262" y="734"/>
                    <a:pt x="1297" y="625"/>
                    <a:pt x="1301" y="565"/>
                  </a:cubicBezTo>
                  <a:cubicBezTo>
                    <a:pt x="1306" y="391"/>
                    <a:pt x="1206" y="244"/>
                    <a:pt x="1080" y="127"/>
                  </a:cubicBezTo>
                  <a:cubicBezTo>
                    <a:pt x="995" y="47"/>
                    <a:pt x="879" y="1"/>
                    <a:pt x="766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3629288" y="2752262"/>
              <a:ext cx="39379" cy="29370"/>
            </a:xfrm>
            <a:custGeom>
              <a:avLst/>
              <a:gdLst/>
              <a:ahLst/>
              <a:cxnLst/>
              <a:rect l="l" t="t" r="r" b="b"/>
              <a:pathLst>
                <a:path w="240" h="179" extrusionOk="0">
                  <a:moveTo>
                    <a:pt x="18" y="1"/>
                  </a:moveTo>
                  <a:cubicBezTo>
                    <a:pt x="14" y="1"/>
                    <a:pt x="10" y="5"/>
                    <a:pt x="10" y="5"/>
                  </a:cubicBezTo>
                  <a:cubicBezTo>
                    <a:pt x="1" y="14"/>
                    <a:pt x="10" y="27"/>
                    <a:pt x="14" y="31"/>
                  </a:cubicBezTo>
                  <a:cubicBezTo>
                    <a:pt x="62" y="92"/>
                    <a:pt x="135" y="148"/>
                    <a:pt x="200" y="179"/>
                  </a:cubicBezTo>
                  <a:lnTo>
                    <a:pt x="239" y="31"/>
                  </a:lnTo>
                  <a:cubicBezTo>
                    <a:pt x="174" y="23"/>
                    <a:pt x="114" y="14"/>
                    <a:pt x="49" y="5"/>
                  </a:cubicBezTo>
                  <a:cubicBezTo>
                    <a:pt x="40" y="1"/>
                    <a:pt x="27" y="1"/>
                    <a:pt x="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3607957" y="2627070"/>
              <a:ext cx="50700" cy="14767"/>
            </a:xfrm>
            <a:custGeom>
              <a:avLst/>
              <a:gdLst/>
              <a:ahLst/>
              <a:cxnLst/>
              <a:rect l="l" t="t" r="r" b="b"/>
              <a:pathLst>
                <a:path w="309" h="90" extrusionOk="0">
                  <a:moveTo>
                    <a:pt x="231" y="1"/>
                  </a:moveTo>
                  <a:cubicBezTo>
                    <a:pt x="205" y="1"/>
                    <a:pt x="179" y="1"/>
                    <a:pt x="157" y="5"/>
                  </a:cubicBezTo>
                  <a:cubicBezTo>
                    <a:pt x="105" y="14"/>
                    <a:pt x="57" y="27"/>
                    <a:pt x="14" y="48"/>
                  </a:cubicBezTo>
                  <a:cubicBezTo>
                    <a:pt x="1" y="53"/>
                    <a:pt x="1" y="70"/>
                    <a:pt x="5" y="79"/>
                  </a:cubicBezTo>
                  <a:cubicBezTo>
                    <a:pt x="8" y="85"/>
                    <a:pt x="16" y="89"/>
                    <a:pt x="25" y="89"/>
                  </a:cubicBezTo>
                  <a:cubicBezTo>
                    <a:pt x="29" y="89"/>
                    <a:pt x="32" y="89"/>
                    <a:pt x="36" y="87"/>
                  </a:cubicBezTo>
                  <a:cubicBezTo>
                    <a:pt x="75" y="66"/>
                    <a:pt x="114" y="57"/>
                    <a:pt x="157" y="48"/>
                  </a:cubicBezTo>
                  <a:cubicBezTo>
                    <a:pt x="179" y="44"/>
                    <a:pt x="200" y="44"/>
                    <a:pt x="218" y="44"/>
                  </a:cubicBezTo>
                  <a:cubicBezTo>
                    <a:pt x="226" y="44"/>
                    <a:pt x="235" y="43"/>
                    <a:pt x="243" y="43"/>
                  </a:cubicBezTo>
                  <a:cubicBezTo>
                    <a:pt x="255" y="43"/>
                    <a:pt x="266" y="45"/>
                    <a:pt x="274" y="53"/>
                  </a:cubicBezTo>
                  <a:cubicBezTo>
                    <a:pt x="277" y="55"/>
                    <a:pt x="280" y="56"/>
                    <a:pt x="283" y="56"/>
                  </a:cubicBezTo>
                  <a:cubicBezTo>
                    <a:pt x="292" y="56"/>
                    <a:pt x="301" y="50"/>
                    <a:pt x="304" y="44"/>
                  </a:cubicBezTo>
                  <a:cubicBezTo>
                    <a:pt x="309" y="35"/>
                    <a:pt x="304" y="22"/>
                    <a:pt x="296" y="18"/>
                  </a:cubicBezTo>
                  <a:cubicBezTo>
                    <a:pt x="278" y="1"/>
                    <a:pt x="252" y="1"/>
                    <a:pt x="231" y="1"/>
                  </a:cubicBezTo>
                  <a:close/>
                </a:path>
              </a:pathLst>
            </a:custGeom>
            <a:solidFill>
              <a:srgbClr val="021F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3611403" y="2658245"/>
              <a:ext cx="47254" cy="15752"/>
            </a:xfrm>
            <a:custGeom>
              <a:avLst/>
              <a:gdLst/>
              <a:ahLst/>
              <a:cxnLst/>
              <a:rect l="l" t="t" r="r" b="b"/>
              <a:pathLst>
                <a:path w="288" h="96" extrusionOk="0">
                  <a:moveTo>
                    <a:pt x="180" y="1"/>
                  </a:moveTo>
                  <a:cubicBezTo>
                    <a:pt x="176" y="1"/>
                    <a:pt x="171" y="1"/>
                    <a:pt x="166" y="2"/>
                  </a:cubicBezTo>
                  <a:cubicBezTo>
                    <a:pt x="106" y="6"/>
                    <a:pt x="54" y="32"/>
                    <a:pt x="15" y="71"/>
                  </a:cubicBezTo>
                  <a:cubicBezTo>
                    <a:pt x="1" y="85"/>
                    <a:pt x="5" y="95"/>
                    <a:pt x="15" y="95"/>
                  </a:cubicBezTo>
                  <a:cubicBezTo>
                    <a:pt x="21" y="95"/>
                    <a:pt x="28" y="92"/>
                    <a:pt x="36" y="84"/>
                  </a:cubicBezTo>
                  <a:cubicBezTo>
                    <a:pt x="67" y="58"/>
                    <a:pt x="106" y="49"/>
                    <a:pt x="145" y="41"/>
                  </a:cubicBezTo>
                  <a:cubicBezTo>
                    <a:pt x="149" y="40"/>
                    <a:pt x="155" y="40"/>
                    <a:pt x="161" y="40"/>
                  </a:cubicBezTo>
                  <a:cubicBezTo>
                    <a:pt x="192" y="40"/>
                    <a:pt x="233" y="50"/>
                    <a:pt x="244" y="75"/>
                  </a:cubicBezTo>
                  <a:cubicBezTo>
                    <a:pt x="249" y="88"/>
                    <a:pt x="257" y="93"/>
                    <a:pt x="270" y="93"/>
                  </a:cubicBezTo>
                  <a:cubicBezTo>
                    <a:pt x="279" y="88"/>
                    <a:pt x="288" y="75"/>
                    <a:pt x="283" y="62"/>
                  </a:cubicBezTo>
                  <a:cubicBezTo>
                    <a:pt x="268" y="19"/>
                    <a:pt x="224" y="1"/>
                    <a:pt x="180" y="1"/>
                  </a:cubicBezTo>
                  <a:close/>
                </a:path>
              </a:pathLst>
            </a:custGeom>
            <a:solidFill>
              <a:srgbClr val="DD7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3312780" y="2462498"/>
              <a:ext cx="182946" cy="175566"/>
            </a:xfrm>
            <a:custGeom>
              <a:avLst/>
              <a:gdLst/>
              <a:ahLst/>
              <a:cxnLst/>
              <a:rect l="l" t="t" r="r" b="b"/>
              <a:pathLst>
                <a:path w="1115" h="1070" extrusionOk="0">
                  <a:moveTo>
                    <a:pt x="586" y="1"/>
                  </a:moveTo>
                  <a:cubicBezTo>
                    <a:pt x="554" y="1"/>
                    <a:pt x="522" y="4"/>
                    <a:pt x="490" y="11"/>
                  </a:cubicBezTo>
                  <a:cubicBezTo>
                    <a:pt x="347" y="33"/>
                    <a:pt x="217" y="115"/>
                    <a:pt x="126" y="232"/>
                  </a:cubicBezTo>
                  <a:cubicBezTo>
                    <a:pt x="40" y="349"/>
                    <a:pt x="1" y="496"/>
                    <a:pt x="18" y="640"/>
                  </a:cubicBezTo>
                  <a:cubicBezTo>
                    <a:pt x="22" y="705"/>
                    <a:pt x="40" y="765"/>
                    <a:pt x="70" y="817"/>
                  </a:cubicBezTo>
                  <a:cubicBezTo>
                    <a:pt x="135" y="934"/>
                    <a:pt x="252" y="1012"/>
                    <a:pt x="373" y="1047"/>
                  </a:cubicBezTo>
                  <a:cubicBezTo>
                    <a:pt x="432" y="1063"/>
                    <a:pt x="492" y="1070"/>
                    <a:pt x="553" y="1070"/>
                  </a:cubicBezTo>
                  <a:cubicBezTo>
                    <a:pt x="622" y="1070"/>
                    <a:pt x="692" y="1061"/>
                    <a:pt x="759" y="1047"/>
                  </a:cubicBezTo>
                  <a:lnTo>
                    <a:pt x="1115" y="479"/>
                  </a:lnTo>
                  <a:cubicBezTo>
                    <a:pt x="1071" y="414"/>
                    <a:pt x="1028" y="345"/>
                    <a:pt x="985" y="280"/>
                  </a:cubicBezTo>
                  <a:cubicBezTo>
                    <a:pt x="933" y="197"/>
                    <a:pt x="876" y="111"/>
                    <a:pt x="794" y="59"/>
                  </a:cubicBezTo>
                  <a:cubicBezTo>
                    <a:pt x="733" y="19"/>
                    <a:pt x="660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3410243" y="2517793"/>
              <a:ext cx="274009" cy="287304"/>
            </a:xfrm>
            <a:custGeom>
              <a:avLst/>
              <a:gdLst/>
              <a:ahLst/>
              <a:cxnLst/>
              <a:rect l="l" t="t" r="r" b="b"/>
              <a:pathLst>
                <a:path w="1670" h="1751" extrusionOk="0">
                  <a:moveTo>
                    <a:pt x="842" y="1"/>
                  </a:moveTo>
                  <a:cubicBezTo>
                    <a:pt x="732" y="1"/>
                    <a:pt x="620" y="16"/>
                    <a:pt x="512" y="42"/>
                  </a:cubicBezTo>
                  <a:cubicBezTo>
                    <a:pt x="447" y="60"/>
                    <a:pt x="378" y="81"/>
                    <a:pt x="321" y="116"/>
                  </a:cubicBezTo>
                  <a:cubicBezTo>
                    <a:pt x="183" y="190"/>
                    <a:pt x="87" y="333"/>
                    <a:pt x="44" y="485"/>
                  </a:cubicBezTo>
                  <a:cubicBezTo>
                    <a:pt x="1" y="636"/>
                    <a:pt x="5" y="797"/>
                    <a:pt x="31" y="953"/>
                  </a:cubicBezTo>
                  <a:cubicBezTo>
                    <a:pt x="31" y="957"/>
                    <a:pt x="31" y="957"/>
                    <a:pt x="31" y="962"/>
                  </a:cubicBezTo>
                  <a:cubicBezTo>
                    <a:pt x="61" y="1144"/>
                    <a:pt x="131" y="1334"/>
                    <a:pt x="282" y="1443"/>
                  </a:cubicBezTo>
                  <a:cubicBezTo>
                    <a:pt x="311" y="1487"/>
                    <a:pt x="359" y="1509"/>
                    <a:pt x="407" y="1509"/>
                  </a:cubicBezTo>
                  <a:cubicBezTo>
                    <a:pt x="440" y="1509"/>
                    <a:pt x="473" y="1499"/>
                    <a:pt x="499" y="1478"/>
                  </a:cubicBezTo>
                  <a:cubicBezTo>
                    <a:pt x="694" y="1321"/>
                    <a:pt x="829" y="1074"/>
                    <a:pt x="993" y="888"/>
                  </a:cubicBezTo>
                  <a:lnTo>
                    <a:pt x="993" y="888"/>
                  </a:lnTo>
                  <a:cubicBezTo>
                    <a:pt x="967" y="1404"/>
                    <a:pt x="1306" y="1751"/>
                    <a:pt x="1306" y="1751"/>
                  </a:cubicBezTo>
                  <a:cubicBezTo>
                    <a:pt x="1306" y="1751"/>
                    <a:pt x="1206" y="1521"/>
                    <a:pt x="1271" y="1074"/>
                  </a:cubicBezTo>
                  <a:cubicBezTo>
                    <a:pt x="1297" y="884"/>
                    <a:pt x="1314" y="736"/>
                    <a:pt x="1327" y="632"/>
                  </a:cubicBezTo>
                  <a:lnTo>
                    <a:pt x="1505" y="606"/>
                  </a:lnTo>
                  <a:cubicBezTo>
                    <a:pt x="1492" y="511"/>
                    <a:pt x="1427" y="372"/>
                    <a:pt x="1427" y="372"/>
                  </a:cubicBezTo>
                  <a:lnTo>
                    <a:pt x="1427" y="372"/>
                  </a:lnTo>
                  <a:cubicBezTo>
                    <a:pt x="1505" y="450"/>
                    <a:pt x="1557" y="589"/>
                    <a:pt x="1557" y="589"/>
                  </a:cubicBezTo>
                  <a:lnTo>
                    <a:pt x="1670" y="550"/>
                  </a:lnTo>
                  <a:cubicBezTo>
                    <a:pt x="1514" y="60"/>
                    <a:pt x="1123" y="38"/>
                    <a:pt x="1123" y="38"/>
                  </a:cubicBezTo>
                  <a:cubicBezTo>
                    <a:pt x="1102" y="34"/>
                    <a:pt x="1076" y="25"/>
                    <a:pt x="1054" y="21"/>
                  </a:cubicBezTo>
                  <a:cubicBezTo>
                    <a:pt x="984" y="7"/>
                    <a:pt x="914" y="1"/>
                    <a:pt x="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3524113" y="2665957"/>
              <a:ext cx="51356" cy="69406"/>
            </a:xfrm>
            <a:custGeom>
              <a:avLst/>
              <a:gdLst/>
              <a:ahLst/>
              <a:cxnLst/>
              <a:rect l="l" t="t" r="r" b="b"/>
              <a:pathLst>
                <a:path w="313" h="423" extrusionOk="0">
                  <a:moveTo>
                    <a:pt x="139" y="1"/>
                  </a:moveTo>
                  <a:cubicBezTo>
                    <a:pt x="121" y="1"/>
                    <a:pt x="103" y="5"/>
                    <a:pt x="87" y="15"/>
                  </a:cubicBezTo>
                  <a:cubicBezTo>
                    <a:pt x="61" y="33"/>
                    <a:pt x="48" y="54"/>
                    <a:pt x="35" y="80"/>
                  </a:cubicBezTo>
                  <a:cubicBezTo>
                    <a:pt x="0" y="158"/>
                    <a:pt x="18" y="258"/>
                    <a:pt x="74" y="323"/>
                  </a:cubicBezTo>
                  <a:cubicBezTo>
                    <a:pt x="91" y="349"/>
                    <a:pt x="117" y="366"/>
                    <a:pt x="143" y="384"/>
                  </a:cubicBezTo>
                  <a:cubicBezTo>
                    <a:pt x="165" y="405"/>
                    <a:pt x="191" y="423"/>
                    <a:pt x="217" y="423"/>
                  </a:cubicBezTo>
                  <a:cubicBezTo>
                    <a:pt x="260" y="423"/>
                    <a:pt x="291" y="388"/>
                    <a:pt x="304" y="345"/>
                  </a:cubicBezTo>
                  <a:cubicBezTo>
                    <a:pt x="312" y="306"/>
                    <a:pt x="304" y="267"/>
                    <a:pt x="295" y="228"/>
                  </a:cubicBezTo>
                  <a:cubicBezTo>
                    <a:pt x="282" y="72"/>
                    <a:pt x="239" y="37"/>
                    <a:pt x="204" y="20"/>
                  </a:cubicBezTo>
                  <a:cubicBezTo>
                    <a:pt x="185" y="8"/>
                    <a:pt x="162" y="1"/>
                    <a:pt x="139" y="1"/>
                  </a:cubicBezTo>
                  <a:close/>
                </a:path>
              </a:pathLst>
            </a:custGeom>
            <a:solidFill>
              <a:srgbClr val="FFA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3549709" y="2691553"/>
              <a:ext cx="22150" cy="30355"/>
            </a:xfrm>
            <a:custGeom>
              <a:avLst/>
              <a:gdLst/>
              <a:ahLst/>
              <a:cxnLst/>
              <a:rect l="l" t="t" r="r" b="b"/>
              <a:pathLst>
                <a:path w="135" h="185" extrusionOk="0">
                  <a:moveTo>
                    <a:pt x="61" y="0"/>
                  </a:moveTo>
                  <a:cubicBezTo>
                    <a:pt x="52" y="0"/>
                    <a:pt x="44" y="2"/>
                    <a:pt x="35" y="7"/>
                  </a:cubicBezTo>
                  <a:cubicBezTo>
                    <a:pt x="26" y="11"/>
                    <a:pt x="18" y="24"/>
                    <a:pt x="13" y="33"/>
                  </a:cubicBezTo>
                  <a:cubicBezTo>
                    <a:pt x="0" y="67"/>
                    <a:pt x="5" y="111"/>
                    <a:pt x="31" y="141"/>
                  </a:cubicBezTo>
                  <a:cubicBezTo>
                    <a:pt x="39" y="154"/>
                    <a:pt x="48" y="158"/>
                    <a:pt x="61" y="167"/>
                  </a:cubicBezTo>
                  <a:cubicBezTo>
                    <a:pt x="70" y="176"/>
                    <a:pt x="83" y="184"/>
                    <a:pt x="96" y="184"/>
                  </a:cubicBezTo>
                  <a:cubicBezTo>
                    <a:pt x="113" y="184"/>
                    <a:pt x="126" y="167"/>
                    <a:pt x="130" y="150"/>
                  </a:cubicBezTo>
                  <a:cubicBezTo>
                    <a:pt x="135" y="132"/>
                    <a:pt x="130" y="115"/>
                    <a:pt x="126" y="98"/>
                  </a:cubicBezTo>
                  <a:cubicBezTo>
                    <a:pt x="122" y="33"/>
                    <a:pt x="104" y="15"/>
                    <a:pt x="87" y="7"/>
                  </a:cubicBezTo>
                  <a:cubicBezTo>
                    <a:pt x="78" y="2"/>
                    <a:pt x="70" y="0"/>
                    <a:pt x="61" y="0"/>
                  </a:cubicBezTo>
                  <a:close/>
                </a:path>
              </a:pathLst>
            </a:custGeom>
            <a:solidFill>
              <a:srgbClr val="F29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3331321" y="2872532"/>
              <a:ext cx="285331" cy="482559"/>
            </a:xfrm>
            <a:custGeom>
              <a:avLst/>
              <a:gdLst/>
              <a:ahLst/>
              <a:cxnLst/>
              <a:rect l="l" t="t" r="r" b="b"/>
              <a:pathLst>
                <a:path w="1739" h="2941" extrusionOk="0">
                  <a:moveTo>
                    <a:pt x="768" y="1"/>
                  </a:moveTo>
                  <a:cubicBezTo>
                    <a:pt x="416" y="343"/>
                    <a:pt x="126" y="872"/>
                    <a:pt x="65" y="1358"/>
                  </a:cubicBezTo>
                  <a:cubicBezTo>
                    <a:pt x="0" y="1843"/>
                    <a:pt x="44" y="2338"/>
                    <a:pt x="74" y="2827"/>
                  </a:cubicBezTo>
                  <a:cubicBezTo>
                    <a:pt x="78" y="2836"/>
                    <a:pt x="78" y="2845"/>
                    <a:pt x="83" y="2849"/>
                  </a:cubicBezTo>
                  <a:cubicBezTo>
                    <a:pt x="91" y="2858"/>
                    <a:pt x="100" y="2858"/>
                    <a:pt x="109" y="2858"/>
                  </a:cubicBezTo>
                  <a:cubicBezTo>
                    <a:pt x="499" y="2888"/>
                    <a:pt x="885" y="2914"/>
                    <a:pt x="1271" y="2940"/>
                  </a:cubicBezTo>
                  <a:cubicBezTo>
                    <a:pt x="1279" y="2940"/>
                    <a:pt x="1288" y="2941"/>
                    <a:pt x="1296" y="2941"/>
                  </a:cubicBezTo>
                  <a:cubicBezTo>
                    <a:pt x="1318" y="2941"/>
                    <a:pt x="1338" y="2938"/>
                    <a:pt x="1353" y="2923"/>
                  </a:cubicBezTo>
                  <a:cubicBezTo>
                    <a:pt x="1370" y="2906"/>
                    <a:pt x="1375" y="2879"/>
                    <a:pt x="1375" y="2853"/>
                  </a:cubicBezTo>
                  <a:cubicBezTo>
                    <a:pt x="1401" y="2528"/>
                    <a:pt x="1409" y="2186"/>
                    <a:pt x="1557" y="1891"/>
                  </a:cubicBezTo>
                  <a:cubicBezTo>
                    <a:pt x="1600" y="1804"/>
                    <a:pt x="1661" y="1718"/>
                    <a:pt x="1687" y="1622"/>
                  </a:cubicBezTo>
                  <a:cubicBezTo>
                    <a:pt x="1739" y="1453"/>
                    <a:pt x="1687" y="1271"/>
                    <a:pt x="1635" y="1098"/>
                  </a:cubicBezTo>
                  <a:cubicBezTo>
                    <a:pt x="1565" y="868"/>
                    <a:pt x="1487" y="642"/>
                    <a:pt x="1405" y="417"/>
                  </a:cubicBezTo>
                  <a:cubicBezTo>
                    <a:pt x="1396" y="391"/>
                    <a:pt x="1388" y="369"/>
                    <a:pt x="1366" y="352"/>
                  </a:cubicBezTo>
                  <a:cubicBezTo>
                    <a:pt x="1349" y="339"/>
                    <a:pt x="1323" y="330"/>
                    <a:pt x="1301" y="326"/>
                  </a:cubicBezTo>
                  <a:cubicBezTo>
                    <a:pt x="1084" y="278"/>
                    <a:pt x="937" y="144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3403187" y="2944727"/>
              <a:ext cx="515203" cy="474355"/>
            </a:xfrm>
            <a:custGeom>
              <a:avLst/>
              <a:gdLst/>
              <a:ahLst/>
              <a:cxnLst/>
              <a:rect l="l" t="t" r="r" b="b"/>
              <a:pathLst>
                <a:path w="3140" h="2891" extrusionOk="0">
                  <a:moveTo>
                    <a:pt x="336" y="0"/>
                  </a:moveTo>
                  <a:cubicBezTo>
                    <a:pt x="308" y="0"/>
                    <a:pt x="280" y="4"/>
                    <a:pt x="252" y="11"/>
                  </a:cubicBezTo>
                  <a:lnTo>
                    <a:pt x="178" y="155"/>
                  </a:lnTo>
                  <a:cubicBezTo>
                    <a:pt x="91" y="202"/>
                    <a:pt x="35" y="298"/>
                    <a:pt x="18" y="397"/>
                  </a:cubicBezTo>
                  <a:cubicBezTo>
                    <a:pt x="0" y="493"/>
                    <a:pt x="13" y="597"/>
                    <a:pt x="26" y="692"/>
                  </a:cubicBezTo>
                  <a:cubicBezTo>
                    <a:pt x="113" y="1265"/>
                    <a:pt x="308" y="1841"/>
                    <a:pt x="711" y="2253"/>
                  </a:cubicBezTo>
                  <a:cubicBezTo>
                    <a:pt x="824" y="2370"/>
                    <a:pt x="958" y="2474"/>
                    <a:pt x="1110" y="2539"/>
                  </a:cubicBezTo>
                  <a:cubicBezTo>
                    <a:pt x="1249" y="2600"/>
                    <a:pt x="1401" y="2626"/>
                    <a:pt x="1548" y="2652"/>
                  </a:cubicBezTo>
                  <a:cubicBezTo>
                    <a:pt x="2008" y="2730"/>
                    <a:pt x="2467" y="2808"/>
                    <a:pt x="2927" y="2890"/>
                  </a:cubicBezTo>
                  <a:cubicBezTo>
                    <a:pt x="3009" y="2704"/>
                    <a:pt x="3079" y="2518"/>
                    <a:pt x="3139" y="2327"/>
                  </a:cubicBezTo>
                  <a:cubicBezTo>
                    <a:pt x="2836" y="2192"/>
                    <a:pt x="2528" y="2062"/>
                    <a:pt x="2203" y="1989"/>
                  </a:cubicBezTo>
                  <a:cubicBezTo>
                    <a:pt x="2029" y="1945"/>
                    <a:pt x="1843" y="1919"/>
                    <a:pt x="1687" y="1832"/>
                  </a:cubicBezTo>
                  <a:cubicBezTo>
                    <a:pt x="1409" y="1676"/>
                    <a:pt x="1258" y="1369"/>
                    <a:pt x="1127" y="1078"/>
                  </a:cubicBezTo>
                  <a:cubicBezTo>
                    <a:pt x="1036" y="887"/>
                    <a:pt x="950" y="692"/>
                    <a:pt x="859" y="501"/>
                  </a:cubicBezTo>
                  <a:cubicBezTo>
                    <a:pt x="802" y="371"/>
                    <a:pt x="742" y="237"/>
                    <a:pt x="638" y="137"/>
                  </a:cubicBezTo>
                  <a:cubicBezTo>
                    <a:pt x="558" y="58"/>
                    <a:pt x="448" y="0"/>
                    <a:pt x="3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3883281" y="3326376"/>
              <a:ext cx="78429" cy="95987"/>
            </a:xfrm>
            <a:custGeom>
              <a:avLst/>
              <a:gdLst/>
              <a:ahLst/>
              <a:cxnLst/>
              <a:rect l="l" t="t" r="r" b="b"/>
              <a:pathLst>
                <a:path w="478" h="585" extrusionOk="0">
                  <a:moveTo>
                    <a:pt x="213" y="1"/>
                  </a:moveTo>
                  <a:cubicBezTo>
                    <a:pt x="153" y="192"/>
                    <a:pt x="83" y="378"/>
                    <a:pt x="1" y="564"/>
                  </a:cubicBezTo>
                  <a:cubicBezTo>
                    <a:pt x="18" y="564"/>
                    <a:pt x="40" y="569"/>
                    <a:pt x="57" y="573"/>
                  </a:cubicBezTo>
                  <a:cubicBezTo>
                    <a:pt x="92" y="579"/>
                    <a:pt x="129" y="584"/>
                    <a:pt x="165" y="584"/>
                  </a:cubicBezTo>
                  <a:cubicBezTo>
                    <a:pt x="204" y="584"/>
                    <a:pt x="242" y="578"/>
                    <a:pt x="274" y="560"/>
                  </a:cubicBezTo>
                  <a:cubicBezTo>
                    <a:pt x="326" y="530"/>
                    <a:pt x="356" y="478"/>
                    <a:pt x="382" y="426"/>
                  </a:cubicBezTo>
                  <a:cubicBezTo>
                    <a:pt x="413" y="356"/>
                    <a:pt x="443" y="283"/>
                    <a:pt x="465" y="209"/>
                  </a:cubicBezTo>
                  <a:cubicBezTo>
                    <a:pt x="473" y="183"/>
                    <a:pt x="478" y="157"/>
                    <a:pt x="469" y="131"/>
                  </a:cubicBezTo>
                  <a:cubicBezTo>
                    <a:pt x="456" y="109"/>
                    <a:pt x="434" y="100"/>
                    <a:pt x="408" y="87"/>
                  </a:cubicBezTo>
                  <a:cubicBezTo>
                    <a:pt x="343" y="57"/>
                    <a:pt x="278" y="27"/>
                    <a:pt x="213" y="1"/>
                  </a:cubicBez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4" name="Google Shape;854;p23"/>
            <p:cNvGrpSpPr/>
            <p:nvPr/>
          </p:nvGrpSpPr>
          <p:grpSpPr>
            <a:xfrm>
              <a:off x="3146388" y="3317953"/>
              <a:ext cx="460582" cy="610226"/>
              <a:chOff x="3315738" y="3295951"/>
              <a:chExt cx="367906" cy="487440"/>
            </a:xfrm>
          </p:grpSpPr>
          <p:sp>
            <p:nvSpPr>
              <p:cNvPr id="855" name="Google Shape;855;p23"/>
              <p:cNvSpPr/>
              <p:nvPr/>
            </p:nvSpPr>
            <p:spPr>
              <a:xfrm>
                <a:off x="3322554" y="3295951"/>
                <a:ext cx="332649" cy="383110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923" extrusionOk="0">
                    <a:moveTo>
                      <a:pt x="1163" y="1"/>
                    </a:moveTo>
                    <a:cubicBezTo>
                      <a:pt x="729" y="443"/>
                      <a:pt x="435" y="1011"/>
                      <a:pt x="252" y="1601"/>
                    </a:cubicBezTo>
                    <a:cubicBezTo>
                      <a:pt x="127" y="2008"/>
                      <a:pt x="49" y="2429"/>
                      <a:pt x="1" y="2854"/>
                    </a:cubicBezTo>
                    <a:cubicBezTo>
                      <a:pt x="140" y="2901"/>
                      <a:pt x="283" y="2923"/>
                      <a:pt x="426" y="2923"/>
                    </a:cubicBezTo>
                    <a:cubicBezTo>
                      <a:pt x="938" y="2923"/>
                      <a:pt x="1423" y="2654"/>
                      <a:pt x="1779" y="2286"/>
                    </a:cubicBezTo>
                    <a:cubicBezTo>
                      <a:pt x="2217" y="1835"/>
                      <a:pt x="2485" y="1223"/>
                      <a:pt x="2537" y="595"/>
                    </a:cubicBezTo>
                    <a:cubicBezTo>
                      <a:pt x="2498" y="439"/>
                      <a:pt x="2459" y="278"/>
                      <a:pt x="2407" y="12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3"/>
              <p:cNvSpPr/>
              <p:nvPr/>
            </p:nvSpPr>
            <p:spPr>
              <a:xfrm>
                <a:off x="3315738" y="3373805"/>
                <a:ext cx="367906" cy="409586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3125" extrusionOk="0">
                    <a:moveTo>
                      <a:pt x="2589" y="1"/>
                    </a:moveTo>
                    <a:cubicBezTo>
                      <a:pt x="2537" y="629"/>
                      <a:pt x="2269" y="1241"/>
                      <a:pt x="1831" y="1692"/>
                    </a:cubicBezTo>
                    <a:cubicBezTo>
                      <a:pt x="1475" y="2060"/>
                      <a:pt x="990" y="2329"/>
                      <a:pt x="478" y="2329"/>
                    </a:cubicBezTo>
                    <a:cubicBezTo>
                      <a:pt x="335" y="2329"/>
                      <a:pt x="192" y="2307"/>
                      <a:pt x="53" y="2260"/>
                    </a:cubicBezTo>
                    <a:cubicBezTo>
                      <a:pt x="31" y="2455"/>
                      <a:pt x="14" y="2646"/>
                      <a:pt x="1" y="2841"/>
                    </a:cubicBezTo>
                    <a:cubicBezTo>
                      <a:pt x="1" y="2867"/>
                      <a:pt x="1" y="2893"/>
                      <a:pt x="14" y="2914"/>
                    </a:cubicBezTo>
                    <a:cubicBezTo>
                      <a:pt x="31" y="2936"/>
                      <a:pt x="66" y="2940"/>
                      <a:pt x="92" y="2940"/>
                    </a:cubicBezTo>
                    <a:cubicBezTo>
                      <a:pt x="924" y="3001"/>
                      <a:pt x="1761" y="3062"/>
                      <a:pt x="2594" y="3122"/>
                    </a:cubicBezTo>
                    <a:cubicBezTo>
                      <a:pt x="2605" y="3124"/>
                      <a:pt x="2616" y="3124"/>
                      <a:pt x="2628" y="3124"/>
                    </a:cubicBezTo>
                    <a:cubicBezTo>
                      <a:pt x="2663" y="3124"/>
                      <a:pt x="2700" y="3117"/>
                      <a:pt x="2719" y="3088"/>
                    </a:cubicBezTo>
                    <a:cubicBezTo>
                      <a:pt x="2737" y="3066"/>
                      <a:pt x="2737" y="3040"/>
                      <a:pt x="2737" y="3010"/>
                    </a:cubicBezTo>
                    <a:cubicBezTo>
                      <a:pt x="2776" y="2004"/>
                      <a:pt x="2806" y="981"/>
                      <a:pt x="2589" y="1"/>
                    </a:cubicBezTo>
                    <a:close/>
                  </a:path>
                </a:pathLst>
              </a:custGeom>
              <a:solidFill>
                <a:srgbClr val="084868"/>
              </a:solidFill>
              <a:ln w="9525" cap="flat" cmpd="sng">
                <a:solidFill>
                  <a:srgbClr val="0848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23"/>
            <p:cNvGrpSpPr/>
            <p:nvPr/>
          </p:nvGrpSpPr>
          <p:grpSpPr>
            <a:xfrm>
              <a:off x="2626705" y="4128949"/>
              <a:ext cx="605395" cy="616866"/>
              <a:chOff x="3006023" y="4109094"/>
              <a:chExt cx="504875" cy="514440"/>
            </a:xfrm>
          </p:grpSpPr>
          <p:sp>
            <p:nvSpPr>
              <p:cNvPr id="858" name="Google Shape;858;p23"/>
              <p:cNvSpPr/>
              <p:nvPr/>
            </p:nvSpPr>
            <p:spPr>
              <a:xfrm>
                <a:off x="3006023" y="4109094"/>
                <a:ext cx="247455" cy="222159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95" extrusionOk="0">
                    <a:moveTo>
                      <a:pt x="946" y="0"/>
                    </a:moveTo>
                    <a:cubicBezTo>
                      <a:pt x="714" y="0"/>
                      <a:pt x="484" y="94"/>
                      <a:pt x="318" y="279"/>
                    </a:cubicBezTo>
                    <a:cubicBezTo>
                      <a:pt x="1" y="625"/>
                      <a:pt x="31" y="1163"/>
                      <a:pt x="378" y="1475"/>
                    </a:cubicBezTo>
                    <a:cubicBezTo>
                      <a:pt x="540" y="1623"/>
                      <a:pt x="742" y="1695"/>
                      <a:pt x="943" y="1695"/>
                    </a:cubicBezTo>
                    <a:cubicBezTo>
                      <a:pt x="1175" y="1695"/>
                      <a:pt x="1406" y="1600"/>
                      <a:pt x="1575" y="1415"/>
                    </a:cubicBezTo>
                    <a:cubicBezTo>
                      <a:pt x="1887" y="1068"/>
                      <a:pt x="1861" y="534"/>
                      <a:pt x="1514" y="218"/>
                    </a:cubicBezTo>
                    <a:cubicBezTo>
                      <a:pt x="1352" y="72"/>
                      <a:pt x="1148" y="0"/>
                      <a:pt x="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3"/>
              <p:cNvSpPr/>
              <p:nvPr/>
            </p:nvSpPr>
            <p:spPr>
              <a:xfrm>
                <a:off x="3404471" y="4528118"/>
                <a:ext cx="106427" cy="95417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28" extrusionOk="0">
                    <a:moveTo>
                      <a:pt x="405" y="0"/>
                    </a:moveTo>
                    <a:cubicBezTo>
                      <a:pt x="305" y="0"/>
                      <a:pt x="206" y="40"/>
                      <a:pt x="135" y="121"/>
                    </a:cubicBezTo>
                    <a:cubicBezTo>
                      <a:pt x="0" y="268"/>
                      <a:pt x="13" y="498"/>
                      <a:pt x="161" y="633"/>
                    </a:cubicBezTo>
                    <a:cubicBezTo>
                      <a:pt x="232" y="696"/>
                      <a:pt x="321" y="727"/>
                      <a:pt x="408" y="727"/>
                    </a:cubicBezTo>
                    <a:cubicBezTo>
                      <a:pt x="507" y="727"/>
                      <a:pt x="605" y="687"/>
                      <a:pt x="677" y="607"/>
                    </a:cubicBezTo>
                    <a:cubicBezTo>
                      <a:pt x="811" y="459"/>
                      <a:pt x="798" y="229"/>
                      <a:pt x="651" y="95"/>
                    </a:cubicBezTo>
                    <a:cubicBezTo>
                      <a:pt x="581" y="32"/>
                      <a:pt x="493" y="0"/>
                      <a:pt x="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3"/>
              <p:cNvSpPr/>
              <p:nvPr/>
            </p:nvSpPr>
            <p:spPr>
              <a:xfrm>
                <a:off x="3123199" y="4513176"/>
                <a:ext cx="69466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478" extrusionOk="0">
                    <a:moveTo>
                      <a:pt x="263" y="0"/>
                    </a:moveTo>
                    <a:cubicBezTo>
                      <a:pt x="199" y="0"/>
                      <a:pt x="135" y="26"/>
                      <a:pt x="87" y="79"/>
                    </a:cubicBezTo>
                    <a:cubicBezTo>
                      <a:pt x="0" y="174"/>
                      <a:pt x="9" y="326"/>
                      <a:pt x="104" y="417"/>
                    </a:cubicBezTo>
                    <a:cubicBezTo>
                      <a:pt x="151" y="457"/>
                      <a:pt x="207" y="477"/>
                      <a:pt x="264" y="477"/>
                    </a:cubicBezTo>
                    <a:cubicBezTo>
                      <a:pt x="329" y="477"/>
                      <a:pt x="394" y="451"/>
                      <a:pt x="442" y="400"/>
                    </a:cubicBezTo>
                    <a:cubicBezTo>
                      <a:pt x="529" y="300"/>
                      <a:pt x="525" y="148"/>
                      <a:pt x="425" y="62"/>
                    </a:cubicBezTo>
                    <a:cubicBezTo>
                      <a:pt x="378" y="21"/>
                      <a:pt x="321" y="0"/>
                      <a:pt x="2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1" name="Google Shape;861;p23"/>
          <p:cNvSpPr txBox="1">
            <a:spLocks noGrp="1"/>
          </p:cNvSpPr>
          <p:nvPr>
            <p:ph type="title"/>
          </p:nvPr>
        </p:nvSpPr>
        <p:spPr>
          <a:xfrm>
            <a:off x="165371" y="337443"/>
            <a:ext cx="85214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Future work                                                                                Limitation</a:t>
            </a:r>
          </a:p>
        </p:txBody>
      </p:sp>
      <p:sp>
        <p:nvSpPr>
          <p:cNvPr id="864" name="Google Shape;864;p23"/>
          <p:cNvSpPr txBox="1"/>
          <p:nvPr/>
        </p:nvSpPr>
        <p:spPr>
          <a:xfrm>
            <a:off x="8127" y="3244783"/>
            <a:ext cx="2430203" cy="132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GB" sz="1600" err="1">
                <a:ea typeface="Roboto" panose="02000000000000000000"/>
                <a:sym typeface="Roboto" panose="02000000000000000000"/>
              </a:rPr>
              <a:t>Optimising</a:t>
            </a:r>
            <a:r>
              <a:rPr lang="en-GB" sz="1600">
                <a:ea typeface="Roboto" panose="02000000000000000000"/>
                <a:sym typeface="Roboto" panose="02000000000000000000"/>
              </a:rPr>
              <a:t> the model by adjusting the parameters</a:t>
            </a:r>
            <a:endParaRPr lang="zh-CN" altLang="en-US" sz="1600">
              <a:latin typeface="Roboto" panose="02000000000000000000"/>
              <a:cs typeface="Roboto" panose="02000000000000000000"/>
            </a:endParaRPr>
          </a:p>
        </p:txBody>
      </p:sp>
      <p:sp>
        <p:nvSpPr>
          <p:cNvPr id="867" name="Google Shape;867;p23"/>
          <p:cNvSpPr txBox="1"/>
          <p:nvPr/>
        </p:nvSpPr>
        <p:spPr>
          <a:xfrm>
            <a:off x="2048" y="1149688"/>
            <a:ext cx="2874027" cy="1323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-GB" sz="1600">
                <a:ea typeface="Roboto" panose="02000000000000000000"/>
              </a:rPr>
              <a:t>Select more predictive models to test in order to get the optimal model.</a:t>
            </a:r>
            <a:endParaRPr lang="en-GB" altLang="zh-CN" sz="1600">
              <a:latin typeface="Roboto" panose="02000000000000000000"/>
              <a:ea typeface="Roboto" panose="02000000000000000000"/>
              <a:cs typeface="Roboto" panose="02000000000000000000"/>
            </a:endParaRPr>
          </a:p>
        </p:txBody>
      </p:sp>
      <p:sp>
        <p:nvSpPr>
          <p:cNvPr id="870" name="Google Shape;870;p23"/>
          <p:cNvSpPr txBox="1"/>
          <p:nvPr/>
        </p:nvSpPr>
        <p:spPr>
          <a:xfrm>
            <a:off x="6091588" y="3250860"/>
            <a:ext cx="2807150" cy="114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-GB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There is no universality in </a:t>
            </a:r>
            <a:r>
              <a:rPr lang="en-GB" sz="1600" err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analysing</a:t>
            </a:r>
            <a:r>
              <a:rPr lang="en-GB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just one </a:t>
            </a:r>
            <a:r>
              <a:rPr lang="en-US" altLang="en-GB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typr </a:t>
            </a:r>
            <a:r>
              <a:rPr lang="en-GB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shop and making predictions.</a:t>
            </a:r>
            <a:endParaRPr lang="zh-CN" altLang="en-US" sz="1600">
              <a:latin typeface="Roboto" panose="02000000000000000000"/>
              <a:cs typeface="Roboto" panose="02000000000000000000"/>
            </a:endParaRPr>
          </a:p>
        </p:txBody>
      </p:sp>
      <p:sp>
        <p:nvSpPr>
          <p:cNvPr id="873" name="Google Shape;873;p23"/>
          <p:cNvSpPr txBox="1"/>
          <p:nvPr/>
        </p:nvSpPr>
        <p:spPr>
          <a:xfrm>
            <a:off x="6073349" y="961214"/>
            <a:ext cx="2940904" cy="169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har char="•"/>
            </a:pPr>
            <a:r>
              <a:rPr lang="en-GB" sz="1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Does not take into account the characteristics of consumers in different regions and cannot make targeted recommendations</a:t>
            </a:r>
          </a:p>
        </p:txBody>
      </p:sp>
      <p:grpSp>
        <p:nvGrpSpPr>
          <p:cNvPr id="874" name="Google Shape;874;p23"/>
          <p:cNvGrpSpPr/>
          <p:nvPr/>
        </p:nvGrpSpPr>
        <p:grpSpPr>
          <a:xfrm>
            <a:off x="4213736" y="2409173"/>
            <a:ext cx="299606" cy="137663"/>
            <a:chOff x="4208485" y="2409173"/>
            <a:chExt cx="299606" cy="137663"/>
          </a:xfrm>
        </p:grpSpPr>
        <p:sp>
          <p:nvSpPr>
            <p:cNvPr id="875" name="Google Shape;875;p23"/>
            <p:cNvSpPr/>
            <p:nvPr/>
          </p:nvSpPr>
          <p:spPr>
            <a:xfrm>
              <a:off x="4208485" y="2409173"/>
              <a:ext cx="299606" cy="129951"/>
            </a:xfrm>
            <a:custGeom>
              <a:avLst/>
              <a:gdLst/>
              <a:ahLst/>
              <a:cxnLst/>
              <a:rect l="l" t="t" r="r" b="b"/>
              <a:pathLst>
                <a:path w="1826" h="792" extrusionOk="0">
                  <a:moveTo>
                    <a:pt x="149" y="0"/>
                  </a:moveTo>
                  <a:cubicBezTo>
                    <a:pt x="125" y="0"/>
                    <a:pt x="101" y="14"/>
                    <a:pt x="87" y="37"/>
                  </a:cubicBezTo>
                  <a:cubicBezTo>
                    <a:pt x="57" y="93"/>
                    <a:pt x="9" y="193"/>
                    <a:pt x="5" y="323"/>
                  </a:cubicBezTo>
                  <a:cubicBezTo>
                    <a:pt x="0" y="353"/>
                    <a:pt x="22" y="384"/>
                    <a:pt x="57" y="388"/>
                  </a:cubicBezTo>
                  <a:cubicBezTo>
                    <a:pt x="182" y="423"/>
                    <a:pt x="516" y="527"/>
                    <a:pt x="850" y="778"/>
                  </a:cubicBezTo>
                  <a:cubicBezTo>
                    <a:pt x="859" y="787"/>
                    <a:pt x="876" y="791"/>
                    <a:pt x="889" y="791"/>
                  </a:cubicBezTo>
                  <a:lnTo>
                    <a:pt x="1739" y="791"/>
                  </a:lnTo>
                  <a:cubicBezTo>
                    <a:pt x="1791" y="791"/>
                    <a:pt x="1826" y="735"/>
                    <a:pt x="1800" y="691"/>
                  </a:cubicBezTo>
                  <a:cubicBezTo>
                    <a:pt x="1756" y="613"/>
                    <a:pt x="1652" y="518"/>
                    <a:pt x="1422" y="492"/>
                  </a:cubicBezTo>
                  <a:lnTo>
                    <a:pt x="1401" y="492"/>
                  </a:lnTo>
                  <a:cubicBezTo>
                    <a:pt x="1376" y="497"/>
                    <a:pt x="1302" y="508"/>
                    <a:pt x="1203" y="508"/>
                  </a:cubicBezTo>
                  <a:cubicBezTo>
                    <a:pt x="1023" y="508"/>
                    <a:pt x="759" y="471"/>
                    <a:pt x="546" y="293"/>
                  </a:cubicBezTo>
                  <a:cubicBezTo>
                    <a:pt x="351" y="123"/>
                    <a:pt x="243" y="45"/>
                    <a:pt x="182" y="11"/>
                  </a:cubicBezTo>
                  <a:cubicBezTo>
                    <a:pt x="172" y="3"/>
                    <a:pt x="161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4209141" y="2462006"/>
              <a:ext cx="33636" cy="84829"/>
            </a:xfrm>
            <a:custGeom>
              <a:avLst/>
              <a:gdLst/>
              <a:ahLst/>
              <a:cxnLst/>
              <a:rect l="l" t="t" r="r" b="b"/>
              <a:pathLst>
                <a:path w="205" h="517" extrusionOk="0">
                  <a:moveTo>
                    <a:pt x="1" y="1"/>
                  </a:moveTo>
                  <a:lnTo>
                    <a:pt x="100" y="517"/>
                  </a:lnTo>
                  <a:lnTo>
                    <a:pt x="204" y="517"/>
                  </a:lnTo>
                  <a:lnTo>
                    <a:pt x="15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23"/>
          <p:cNvSpPr/>
          <p:nvPr/>
        </p:nvSpPr>
        <p:spPr>
          <a:xfrm>
            <a:off x="4910086" y="2336157"/>
            <a:ext cx="149639" cy="232009"/>
          </a:xfrm>
          <a:custGeom>
            <a:avLst/>
            <a:gdLst/>
            <a:ahLst/>
            <a:cxnLst/>
            <a:rect l="l" t="t" r="r" b="b"/>
            <a:pathLst>
              <a:path w="912" h="1414" extrusionOk="0">
                <a:moveTo>
                  <a:pt x="213" y="0"/>
                </a:moveTo>
                <a:lnTo>
                  <a:pt x="66" y="13"/>
                </a:lnTo>
                <a:lnTo>
                  <a:pt x="187" y="482"/>
                </a:lnTo>
                <a:lnTo>
                  <a:pt x="1" y="1414"/>
                </a:lnTo>
                <a:lnTo>
                  <a:pt x="911" y="1414"/>
                </a:lnTo>
                <a:lnTo>
                  <a:pt x="708" y="508"/>
                </a:lnTo>
                <a:lnTo>
                  <a:pt x="838" y="22"/>
                </a:lnTo>
                <a:lnTo>
                  <a:pt x="690" y="13"/>
                </a:lnTo>
                <a:cubicBezTo>
                  <a:pt x="599" y="102"/>
                  <a:pt x="517" y="132"/>
                  <a:pt x="448" y="132"/>
                </a:cubicBezTo>
                <a:cubicBezTo>
                  <a:pt x="303" y="132"/>
                  <a:pt x="213" y="0"/>
                  <a:pt x="2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3"/>
          <p:cNvSpPr/>
          <p:nvPr/>
        </p:nvSpPr>
        <p:spPr>
          <a:xfrm>
            <a:off x="4266405" y="2945055"/>
            <a:ext cx="188525" cy="266302"/>
          </a:xfrm>
          <a:custGeom>
            <a:avLst/>
            <a:gdLst/>
            <a:ahLst/>
            <a:cxnLst/>
            <a:rect l="l" t="t" r="r" b="b"/>
            <a:pathLst>
              <a:path w="1149" h="1623" extrusionOk="0">
                <a:moveTo>
                  <a:pt x="121" y="1"/>
                </a:moveTo>
                <a:lnTo>
                  <a:pt x="0" y="1622"/>
                </a:lnTo>
                <a:lnTo>
                  <a:pt x="295" y="1622"/>
                </a:lnTo>
                <a:lnTo>
                  <a:pt x="538" y="452"/>
                </a:lnTo>
                <a:lnTo>
                  <a:pt x="902" y="1622"/>
                </a:lnTo>
                <a:lnTo>
                  <a:pt x="1149" y="1622"/>
                </a:lnTo>
                <a:lnTo>
                  <a:pt x="91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23"/>
          <p:cNvGrpSpPr/>
          <p:nvPr/>
        </p:nvGrpSpPr>
        <p:grpSpPr>
          <a:xfrm>
            <a:off x="4865292" y="3003468"/>
            <a:ext cx="251585" cy="101340"/>
            <a:chOff x="4860041" y="3003468"/>
            <a:chExt cx="251585" cy="101340"/>
          </a:xfrm>
        </p:grpSpPr>
        <p:grpSp>
          <p:nvGrpSpPr>
            <p:cNvPr id="880" name="Google Shape;880;p23"/>
            <p:cNvGrpSpPr/>
            <p:nvPr/>
          </p:nvGrpSpPr>
          <p:grpSpPr>
            <a:xfrm>
              <a:off x="4860251" y="3031955"/>
              <a:ext cx="251376" cy="72853"/>
              <a:chOff x="4684747" y="3067500"/>
              <a:chExt cx="200795" cy="58194"/>
            </a:xfrm>
          </p:grpSpPr>
          <p:sp>
            <p:nvSpPr>
              <p:cNvPr id="881" name="Google Shape;881;p23"/>
              <p:cNvSpPr/>
              <p:nvPr/>
            </p:nvSpPr>
            <p:spPr>
              <a:xfrm>
                <a:off x="4705849" y="3068155"/>
                <a:ext cx="158592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66" extrusionOk="0">
                    <a:moveTo>
                      <a:pt x="30" y="0"/>
                    </a:moveTo>
                    <a:lnTo>
                      <a:pt x="0" y="48"/>
                    </a:lnTo>
                    <a:lnTo>
                      <a:pt x="1210" y="65"/>
                    </a:lnTo>
                    <a:lnTo>
                      <a:pt x="11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3"/>
              <p:cNvSpPr/>
              <p:nvPr/>
            </p:nvSpPr>
            <p:spPr>
              <a:xfrm>
                <a:off x="4684747" y="3067500"/>
                <a:ext cx="200795" cy="58194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444" extrusionOk="0">
                    <a:moveTo>
                      <a:pt x="18" y="1"/>
                    </a:moveTo>
                    <a:lnTo>
                      <a:pt x="1" y="74"/>
                    </a:lnTo>
                    <a:lnTo>
                      <a:pt x="1514" y="443"/>
                    </a:lnTo>
                    <a:lnTo>
                      <a:pt x="1531" y="374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3"/>
              <p:cNvSpPr/>
              <p:nvPr/>
            </p:nvSpPr>
            <p:spPr>
              <a:xfrm>
                <a:off x="4684747" y="3067500"/>
                <a:ext cx="200795" cy="58194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444" extrusionOk="0">
                    <a:moveTo>
                      <a:pt x="1514" y="1"/>
                    </a:moveTo>
                    <a:lnTo>
                      <a:pt x="1" y="374"/>
                    </a:lnTo>
                    <a:lnTo>
                      <a:pt x="18" y="443"/>
                    </a:lnTo>
                    <a:lnTo>
                      <a:pt x="1531" y="74"/>
                    </a:lnTo>
                    <a:lnTo>
                      <a:pt x="15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4" name="Google Shape;884;p23"/>
            <p:cNvSpPr/>
            <p:nvPr/>
          </p:nvSpPr>
          <p:spPr>
            <a:xfrm>
              <a:off x="4860041" y="3003468"/>
              <a:ext cx="116167" cy="86962"/>
            </a:xfrm>
            <a:custGeom>
              <a:avLst/>
              <a:gdLst/>
              <a:ahLst/>
              <a:cxnLst/>
              <a:rect l="l" t="t" r="r" b="b"/>
              <a:pathLst>
                <a:path w="708" h="530" extrusionOk="0">
                  <a:moveTo>
                    <a:pt x="356" y="0"/>
                  </a:moveTo>
                  <a:cubicBezTo>
                    <a:pt x="157" y="0"/>
                    <a:pt x="1" y="117"/>
                    <a:pt x="1" y="265"/>
                  </a:cubicBezTo>
                  <a:cubicBezTo>
                    <a:pt x="1" y="412"/>
                    <a:pt x="157" y="529"/>
                    <a:pt x="356" y="529"/>
                  </a:cubicBezTo>
                  <a:cubicBezTo>
                    <a:pt x="551" y="529"/>
                    <a:pt x="707" y="412"/>
                    <a:pt x="707" y="265"/>
                  </a:cubicBezTo>
                  <a:cubicBezTo>
                    <a:pt x="707" y="117"/>
                    <a:pt x="551" y="0"/>
                    <a:pt x="356" y="0"/>
                  </a:cubicBezTo>
                  <a:close/>
                </a:path>
              </a:pathLst>
            </a:custGeom>
            <a:solidFill>
              <a:srgbClr val="084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4995242" y="3003468"/>
              <a:ext cx="116167" cy="86962"/>
            </a:xfrm>
            <a:custGeom>
              <a:avLst/>
              <a:gdLst/>
              <a:ahLst/>
              <a:cxnLst/>
              <a:rect l="l" t="t" r="r" b="b"/>
              <a:pathLst>
                <a:path w="708" h="530" extrusionOk="0">
                  <a:moveTo>
                    <a:pt x="356" y="0"/>
                  </a:moveTo>
                  <a:cubicBezTo>
                    <a:pt x="161" y="0"/>
                    <a:pt x="1" y="117"/>
                    <a:pt x="1" y="265"/>
                  </a:cubicBezTo>
                  <a:cubicBezTo>
                    <a:pt x="1" y="412"/>
                    <a:pt x="161" y="529"/>
                    <a:pt x="356" y="529"/>
                  </a:cubicBezTo>
                  <a:cubicBezTo>
                    <a:pt x="551" y="529"/>
                    <a:pt x="707" y="412"/>
                    <a:pt x="707" y="265"/>
                  </a:cubicBezTo>
                  <a:cubicBezTo>
                    <a:pt x="707" y="117"/>
                    <a:pt x="551" y="0"/>
                    <a:pt x="356" y="0"/>
                  </a:cubicBezTo>
                  <a:close/>
                </a:path>
              </a:pathLst>
            </a:custGeom>
            <a:solidFill>
              <a:srgbClr val="084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6" name="Google Shape;886;p23"/>
          <p:cNvCxnSpPr>
            <a:endCxn id="807" idx="2"/>
          </p:cNvCxnSpPr>
          <p:nvPr/>
        </p:nvCxnSpPr>
        <p:spPr>
          <a:xfrm>
            <a:off x="2432276" y="1416011"/>
            <a:ext cx="1478000" cy="82130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Google Shape;887;p23"/>
          <p:cNvCxnSpPr>
            <a:endCxn id="809" idx="2"/>
          </p:cNvCxnSpPr>
          <p:nvPr/>
        </p:nvCxnSpPr>
        <p:spPr>
          <a:xfrm flipV="1">
            <a:off x="2432276" y="2768888"/>
            <a:ext cx="1478000" cy="7847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8" name="Google Shape;888;p23"/>
          <p:cNvCxnSpPr>
            <a:endCxn id="808" idx="6"/>
          </p:cNvCxnSpPr>
          <p:nvPr/>
        </p:nvCxnSpPr>
        <p:spPr>
          <a:xfrm flipH="1">
            <a:off x="4907957" y="1458566"/>
            <a:ext cx="1341734" cy="7787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9" name="Google Shape;889;p23"/>
          <p:cNvCxnSpPr>
            <a:endCxn id="810" idx="6"/>
          </p:cNvCxnSpPr>
          <p:nvPr/>
        </p:nvCxnSpPr>
        <p:spPr>
          <a:xfrm flipH="1" flipV="1">
            <a:off x="4920115" y="2774967"/>
            <a:ext cx="1378104" cy="7785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altLang="zh-CN" dirty="0"/>
              <a:t> Demand A</a:t>
            </a:r>
            <a:r>
              <a:rPr lang="en-US" altLang="zh-CN" dirty="0" err="1"/>
              <a:t>nalysis</a:t>
            </a:r>
            <a:r>
              <a:rPr lang="en-US" altLang="zh-CN" dirty="0"/>
              <a:t> and Forecasting-</a:t>
            </a:r>
            <a:r>
              <a:rPr lang="en-GB" dirty="0" err="1"/>
              <a:t>Rossmann</a:t>
            </a:r>
            <a:endParaRPr lang="en-US" b="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/>
          </a:p>
        </p:txBody>
      </p:sp>
      <p:grpSp>
        <p:nvGrpSpPr>
          <p:cNvPr id="257" name="Google Shape;257;p19"/>
          <p:cNvGrpSpPr/>
          <p:nvPr/>
        </p:nvGrpSpPr>
        <p:grpSpPr>
          <a:xfrm>
            <a:off x="4405425" y="1340375"/>
            <a:ext cx="4385300" cy="3424400"/>
            <a:chOff x="4405425" y="1340375"/>
            <a:chExt cx="4385300" cy="3424400"/>
          </a:xfrm>
        </p:grpSpPr>
        <p:sp>
          <p:nvSpPr>
            <p:cNvPr id="258" name="Google Shape;258;p19"/>
            <p:cNvSpPr/>
            <p:nvPr/>
          </p:nvSpPr>
          <p:spPr>
            <a:xfrm>
              <a:off x="4645985" y="1480243"/>
              <a:ext cx="617773" cy="617603"/>
            </a:xfrm>
            <a:custGeom>
              <a:avLst/>
              <a:gdLst/>
              <a:ahLst/>
              <a:cxnLst/>
              <a:rect l="l" t="t" r="r" b="b"/>
              <a:pathLst>
                <a:path w="3470" h="3469" extrusionOk="0">
                  <a:moveTo>
                    <a:pt x="0" y="1735"/>
                  </a:moveTo>
                  <a:cubicBezTo>
                    <a:pt x="0" y="2693"/>
                    <a:pt x="777" y="3469"/>
                    <a:pt x="1735" y="3469"/>
                  </a:cubicBezTo>
                  <a:lnTo>
                    <a:pt x="1735" y="3469"/>
                  </a:lnTo>
                  <a:cubicBezTo>
                    <a:pt x="2693" y="3469"/>
                    <a:pt x="3469" y="2693"/>
                    <a:pt x="3469" y="1735"/>
                  </a:cubicBezTo>
                  <a:lnTo>
                    <a:pt x="3469" y="1735"/>
                  </a:lnTo>
                  <a:cubicBezTo>
                    <a:pt x="3469" y="777"/>
                    <a:pt x="2693" y="0"/>
                    <a:pt x="1735" y="0"/>
                  </a:cubicBezTo>
                  <a:lnTo>
                    <a:pt x="1735" y="0"/>
                  </a:lnTo>
                  <a:cubicBezTo>
                    <a:pt x="777" y="0"/>
                    <a:pt x="0" y="777"/>
                    <a:pt x="0" y="17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8308174" y="1682369"/>
              <a:ext cx="308886" cy="308891"/>
            </a:xfrm>
            <a:custGeom>
              <a:avLst/>
              <a:gdLst/>
              <a:ahLst/>
              <a:cxnLst/>
              <a:rect l="l" t="t" r="r" b="b"/>
              <a:pathLst>
                <a:path w="1735" h="1735" extrusionOk="0">
                  <a:moveTo>
                    <a:pt x="1" y="868"/>
                  </a:moveTo>
                  <a:cubicBezTo>
                    <a:pt x="1" y="1345"/>
                    <a:pt x="391" y="1735"/>
                    <a:pt x="868" y="1735"/>
                  </a:cubicBezTo>
                  <a:lnTo>
                    <a:pt x="868" y="1735"/>
                  </a:lnTo>
                  <a:cubicBezTo>
                    <a:pt x="1349" y="1735"/>
                    <a:pt x="1735" y="1345"/>
                    <a:pt x="1735" y="868"/>
                  </a:cubicBezTo>
                  <a:lnTo>
                    <a:pt x="1735" y="868"/>
                  </a:lnTo>
                  <a:cubicBezTo>
                    <a:pt x="1735" y="387"/>
                    <a:pt x="1349" y="1"/>
                    <a:pt x="868" y="1"/>
                  </a:cubicBezTo>
                  <a:lnTo>
                    <a:pt x="868" y="1"/>
                  </a:lnTo>
                  <a:cubicBezTo>
                    <a:pt x="391" y="1"/>
                    <a:pt x="1" y="387"/>
                    <a:pt x="1" y="8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5368760" y="2408017"/>
              <a:ext cx="179991" cy="179993"/>
            </a:xfrm>
            <a:custGeom>
              <a:avLst/>
              <a:gdLst/>
              <a:ahLst/>
              <a:cxnLst/>
              <a:rect l="l" t="t" r="r" b="b"/>
              <a:pathLst>
                <a:path w="1011" h="1011" extrusionOk="0">
                  <a:moveTo>
                    <a:pt x="0" y="507"/>
                  </a:moveTo>
                  <a:cubicBezTo>
                    <a:pt x="0" y="785"/>
                    <a:pt x="226" y="1010"/>
                    <a:pt x="508" y="1010"/>
                  </a:cubicBezTo>
                  <a:lnTo>
                    <a:pt x="508" y="1010"/>
                  </a:lnTo>
                  <a:cubicBezTo>
                    <a:pt x="785" y="1010"/>
                    <a:pt x="1011" y="785"/>
                    <a:pt x="1011" y="507"/>
                  </a:cubicBezTo>
                  <a:lnTo>
                    <a:pt x="1011" y="507"/>
                  </a:lnTo>
                  <a:cubicBezTo>
                    <a:pt x="1011" y="226"/>
                    <a:pt x="785" y="0"/>
                    <a:pt x="508" y="0"/>
                  </a:cubicBezTo>
                  <a:lnTo>
                    <a:pt x="508" y="0"/>
                  </a:lnTo>
                  <a:cubicBezTo>
                    <a:pt x="226" y="0"/>
                    <a:pt x="0" y="226"/>
                    <a:pt x="0" y="5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405425" y="4273588"/>
              <a:ext cx="841560" cy="440993"/>
            </a:xfrm>
            <a:custGeom>
              <a:avLst/>
              <a:gdLst/>
              <a:ahLst/>
              <a:cxnLst/>
              <a:rect l="l" t="t" r="r" b="b"/>
              <a:pathLst>
                <a:path w="4727" h="2477" extrusionOk="0">
                  <a:moveTo>
                    <a:pt x="2480" y="1"/>
                  </a:moveTo>
                  <a:cubicBezTo>
                    <a:pt x="1917" y="1"/>
                    <a:pt x="1462" y="447"/>
                    <a:pt x="1444" y="1002"/>
                  </a:cubicBezTo>
                  <a:cubicBezTo>
                    <a:pt x="1318" y="950"/>
                    <a:pt x="1184" y="920"/>
                    <a:pt x="1037" y="920"/>
                  </a:cubicBezTo>
                  <a:cubicBezTo>
                    <a:pt x="464" y="920"/>
                    <a:pt x="0" y="1384"/>
                    <a:pt x="0" y="1960"/>
                  </a:cubicBezTo>
                  <a:cubicBezTo>
                    <a:pt x="0" y="2147"/>
                    <a:pt x="52" y="2325"/>
                    <a:pt x="139" y="2476"/>
                  </a:cubicBezTo>
                  <a:lnTo>
                    <a:pt x="4588" y="2476"/>
                  </a:lnTo>
                  <a:cubicBezTo>
                    <a:pt x="4674" y="2325"/>
                    <a:pt x="4726" y="2147"/>
                    <a:pt x="4726" y="1960"/>
                  </a:cubicBezTo>
                  <a:cubicBezTo>
                    <a:pt x="4726" y="1384"/>
                    <a:pt x="4262" y="920"/>
                    <a:pt x="3690" y="920"/>
                  </a:cubicBezTo>
                  <a:cubicBezTo>
                    <a:pt x="3629" y="920"/>
                    <a:pt x="3569" y="928"/>
                    <a:pt x="3512" y="937"/>
                  </a:cubicBezTo>
                  <a:cubicBezTo>
                    <a:pt x="3460" y="413"/>
                    <a:pt x="3018" y="1"/>
                    <a:pt x="2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4951095" y="4057460"/>
              <a:ext cx="706433" cy="664071"/>
            </a:xfrm>
            <a:custGeom>
              <a:avLst/>
              <a:gdLst/>
              <a:ahLst/>
              <a:cxnLst/>
              <a:rect l="l" t="t" r="r" b="b"/>
              <a:pathLst>
                <a:path w="3968" h="3730" extrusionOk="0">
                  <a:moveTo>
                    <a:pt x="1" y="1"/>
                  </a:moveTo>
                  <a:lnTo>
                    <a:pt x="1" y="3729"/>
                  </a:lnTo>
                  <a:lnTo>
                    <a:pt x="3968" y="3729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4951095" y="4057460"/>
              <a:ext cx="706433" cy="132280"/>
            </a:xfrm>
            <a:custGeom>
              <a:avLst/>
              <a:gdLst/>
              <a:ahLst/>
              <a:cxnLst/>
              <a:rect l="l" t="t" r="r" b="b"/>
              <a:pathLst>
                <a:path w="3968" h="743" extrusionOk="0">
                  <a:moveTo>
                    <a:pt x="1" y="1"/>
                  </a:moveTo>
                  <a:lnTo>
                    <a:pt x="1" y="742"/>
                  </a:lnTo>
                  <a:lnTo>
                    <a:pt x="3968" y="742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5777879" y="2558452"/>
              <a:ext cx="344493" cy="348414"/>
            </a:xfrm>
            <a:custGeom>
              <a:avLst/>
              <a:gdLst/>
              <a:ahLst/>
              <a:cxnLst/>
              <a:rect l="l" t="t" r="r" b="b"/>
              <a:pathLst>
                <a:path w="1935" h="1957" extrusionOk="0">
                  <a:moveTo>
                    <a:pt x="0" y="1956"/>
                  </a:moveTo>
                  <a:lnTo>
                    <a:pt x="269" y="1470"/>
                  </a:lnTo>
                  <a:cubicBezTo>
                    <a:pt x="269" y="1462"/>
                    <a:pt x="269" y="1449"/>
                    <a:pt x="269" y="1440"/>
                  </a:cubicBezTo>
                  <a:lnTo>
                    <a:pt x="269" y="226"/>
                  </a:lnTo>
                  <a:cubicBezTo>
                    <a:pt x="269" y="105"/>
                    <a:pt x="369" y="1"/>
                    <a:pt x="490" y="1"/>
                  </a:cubicBezTo>
                  <a:lnTo>
                    <a:pt x="1713" y="1"/>
                  </a:lnTo>
                  <a:cubicBezTo>
                    <a:pt x="1834" y="1"/>
                    <a:pt x="1934" y="105"/>
                    <a:pt x="1934" y="226"/>
                  </a:cubicBezTo>
                  <a:lnTo>
                    <a:pt x="1934" y="1440"/>
                  </a:lnTo>
                  <a:cubicBezTo>
                    <a:pt x="1934" y="1566"/>
                    <a:pt x="1834" y="1666"/>
                    <a:pt x="1713" y="1666"/>
                  </a:cubicBezTo>
                  <a:lnTo>
                    <a:pt x="616" y="16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5909801" y="2653342"/>
              <a:ext cx="144562" cy="125337"/>
            </a:xfrm>
            <a:custGeom>
              <a:avLst/>
              <a:gdLst/>
              <a:ahLst/>
              <a:cxnLst/>
              <a:rect l="l" t="t" r="r" b="b"/>
              <a:pathLst>
                <a:path w="812" h="704" extrusionOk="0">
                  <a:moveTo>
                    <a:pt x="1" y="209"/>
                  </a:moveTo>
                  <a:cubicBezTo>
                    <a:pt x="1" y="92"/>
                    <a:pt x="92" y="1"/>
                    <a:pt x="209" y="1"/>
                  </a:cubicBezTo>
                  <a:cubicBezTo>
                    <a:pt x="300" y="1"/>
                    <a:pt x="378" y="62"/>
                    <a:pt x="404" y="144"/>
                  </a:cubicBezTo>
                  <a:cubicBezTo>
                    <a:pt x="430" y="62"/>
                    <a:pt x="512" y="1"/>
                    <a:pt x="603" y="1"/>
                  </a:cubicBezTo>
                  <a:cubicBezTo>
                    <a:pt x="716" y="1"/>
                    <a:pt x="811" y="92"/>
                    <a:pt x="811" y="209"/>
                  </a:cubicBezTo>
                  <a:cubicBezTo>
                    <a:pt x="811" y="317"/>
                    <a:pt x="443" y="647"/>
                    <a:pt x="408" y="699"/>
                  </a:cubicBezTo>
                  <a:cubicBezTo>
                    <a:pt x="408" y="703"/>
                    <a:pt x="404" y="703"/>
                    <a:pt x="404" y="703"/>
                  </a:cubicBezTo>
                  <a:cubicBezTo>
                    <a:pt x="404" y="703"/>
                    <a:pt x="404" y="703"/>
                    <a:pt x="404" y="699"/>
                  </a:cubicBezTo>
                  <a:cubicBezTo>
                    <a:pt x="365" y="647"/>
                    <a:pt x="1" y="317"/>
                    <a:pt x="1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5855857" y="4642643"/>
              <a:ext cx="256367" cy="98097"/>
            </a:xfrm>
            <a:custGeom>
              <a:avLst/>
              <a:gdLst/>
              <a:ahLst/>
              <a:cxnLst/>
              <a:rect l="l" t="t" r="r" b="b"/>
              <a:pathLst>
                <a:path w="1440" h="551" extrusionOk="0">
                  <a:moveTo>
                    <a:pt x="26" y="169"/>
                  </a:moveTo>
                  <a:cubicBezTo>
                    <a:pt x="26" y="169"/>
                    <a:pt x="5" y="156"/>
                    <a:pt x="5" y="230"/>
                  </a:cubicBezTo>
                  <a:cubicBezTo>
                    <a:pt x="0" y="304"/>
                    <a:pt x="35" y="464"/>
                    <a:pt x="96" y="507"/>
                  </a:cubicBezTo>
                  <a:cubicBezTo>
                    <a:pt x="161" y="551"/>
                    <a:pt x="1409" y="451"/>
                    <a:pt x="1427" y="330"/>
                  </a:cubicBezTo>
                  <a:cubicBezTo>
                    <a:pt x="1440" y="217"/>
                    <a:pt x="39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5848914" y="4619499"/>
              <a:ext cx="78868" cy="64093"/>
            </a:xfrm>
            <a:custGeom>
              <a:avLst/>
              <a:gdLst/>
              <a:ahLst/>
              <a:cxnLst/>
              <a:rect l="l" t="t" r="r" b="b"/>
              <a:pathLst>
                <a:path w="443" h="360" extrusionOk="0">
                  <a:moveTo>
                    <a:pt x="373" y="0"/>
                  </a:moveTo>
                  <a:lnTo>
                    <a:pt x="442" y="199"/>
                  </a:lnTo>
                  <a:cubicBezTo>
                    <a:pt x="442" y="199"/>
                    <a:pt x="317" y="360"/>
                    <a:pt x="78" y="325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5895914" y="4640329"/>
              <a:ext cx="163790" cy="64983"/>
            </a:xfrm>
            <a:custGeom>
              <a:avLst/>
              <a:gdLst/>
              <a:ahLst/>
              <a:cxnLst/>
              <a:rect l="l" t="t" r="r" b="b"/>
              <a:pathLst>
                <a:path w="920" h="365" extrusionOk="0">
                  <a:moveTo>
                    <a:pt x="1" y="195"/>
                  </a:moveTo>
                  <a:cubicBezTo>
                    <a:pt x="1" y="195"/>
                    <a:pt x="699" y="364"/>
                    <a:pt x="811" y="230"/>
                  </a:cubicBezTo>
                  <a:cubicBezTo>
                    <a:pt x="920" y="91"/>
                    <a:pt x="109" y="0"/>
                    <a:pt x="109" y="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626551" y="3973430"/>
              <a:ext cx="306572" cy="665495"/>
            </a:xfrm>
            <a:custGeom>
              <a:avLst/>
              <a:gdLst/>
              <a:ahLst/>
              <a:cxnLst/>
              <a:rect l="l" t="t" r="r" b="b"/>
              <a:pathLst>
                <a:path w="1722" h="3738" extrusionOk="0">
                  <a:moveTo>
                    <a:pt x="1245" y="65"/>
                  </a:moveTo>
                  <a:cubicBezTo>
                    <a:pt x="1245" y="65"/>
                    <a:pt x="1496" y="1838"/>
                    <a:pt x="1600" y="2584"/>
                  </a:cubicBezTo>
                  <a:cubicBezTo>
                    <a:pt x="1700" y="3330"/>
                    <a:pt x="1722" y="3607"/>
                    <a:pt x="1722" y="3607"/>
                  </a:cubicBezTo>
                  <a:lnTo>
                    <a:pt x="1201" y="3737"/>
                  </a:lnTo>
                  <a:cubicBezTo>
                    <a:pt x="1201" y="3737"/>
                    <a:pt x="213" y="551"/>
                    <a:pt x="105" y="278"/>
                  </a:cubicBezTo>
                  <a:cubicBezTo>
                    <a:pt x="0" y="0"/>
                    <a:pt x="1245" y="65"/>
                    <a:pt x="1245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5608036" y="4644067"/>
              <a:ext cx="254052" cy="120708"/>
            </a:xfrm>
            <a:custGeom>
              <a:avLst/>
              <a:gdLst/>
              <a:ahLst/>
              <a:cxnLst/>
              <a:rect l="l" t="t" r="r" b="b"/>
              <a:pathLst>
                <a:path w="1427" h="678" extrusionOk="0">
                  <a:moveTo>
                    <a:pt x="61" y="83"/>
                  </a:moveTo>
                  <a:cubicBezTo>
                    <a:pt x="61" y="83"/>
                    <a:pt x="44" y="66"/>
                    <a:pt x="26" y="135"/>
                  </a:cubicBezTo>
                  <a:cubicBezTo>
                    <a:pt x="5" y="205"/>
                    <a:pt x="0" y="369"/>
                    <a:pt x="52" y="426"/>
                  </a:cubicBezTo>
                  <a:cubicBezTo>
                    <a:pt x="100" y="486"/>
                    <a:pt x="1340" y="677"/>
                    <a:pt x="1384" y="560"/>
                  </a:cubicBezTo>
                  <a:cubicBezTo>
                    <a:pt x="1427" y="456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615691" y="4619499"/>
              <a:ext cx="72815" cy="60354"/>
            </a:xfrm>
            <a:custGeom>
              <a:avLst/>
              <a:gdLst/>
              <a:ahLst/>
              <a:cxnLst/>
              <a:rect l="l" t="t" r="r" b="b"/>
              <a:pathLst>
                <a:path w="409" h="339" extrusionOk="0">
                  <a:moveTo>
                    <a:pt x="387" y="0"/>
                  </a:moveTo>
                  <a:lnTo>
                    <a:pt x="408" y="208"/>
                  </a:lnTo>
                  <a:cubicBezTo>
                    <a:pt x="408" y="208"/>
                    <a:pt x="248" y="338"/>
                    <a:pt x="22" y="243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5652010" y="4639438"/>
              <a:ext cx="27239" cy="29554"/>
            </a:xfrm>
            <a:custGeom>
              <a:avLst/>
              <a:gdLst/>
              <a:ahLst/>
              <a:cxnLst/>
              <a:rect l="l" t="t" r="r" b="b"/>
              <a:pathLst>
                <a:path w="153" h="166" extrusionOk="0">
                  <a:moveTo>
                    <a:pt x="152" y="1"/>
                  </a:moveTo>
                  <a:lnTo>
                    <a:pt x="1" y="166"/>
                  </a:lnTo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5553914" y="3923938"/>
              <a:ext cx="212571" cy="696473"/>
            </a:xfrm>
            <a:custGeom>
              <a:avLst/>
              <a:gdLst/>
              <a:ahLst/>
              <a:cxnLst/>
              <a:rect l="l" t="t" r="r" b="b"/>
              <a:pathLst>
                <a:path w="1194" h="3912" extrusionOk="0">
                  <a:moveTo>
                    <a:pt x="1193" y="352"/>
                  </a:moveTo>
                  <a:cubicBezTo>
                    <a:pt x="1193" y="352"/>
                    <a:pt x="1028" y="2134"/>
                    <a:pt x="955" y="2888"/>
                  </a:cubicBezTo>
                  <a:cubicBezTo>
                    <a:pt x="881" y="3634"/>
                    <a:pt x="833" y="3907"/>
                    <a:pt x="833" y="3907"/>
                  </a:cubicBezTo>
                  <a:lnTo>
                    <a:pt x="300" y="3911"/>
                  </a:lnTo>
                  <a:cubicBezTo>
                    <a:pt x="300" y="3911"/>
                    <a:pt x="75" y="586"/>
                    <a:pt x="40" y="291"/>
                  </a:cubicBezTo>
                  <a:cubicBezTo>
                    <a:pt x="1" y="1"/>
                    <a:pt x="1193" y="352"/>
                    <a:pt x="1193" y="3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5141768" y="3839018"/>
              <a:ext cx="799900" cy="272750"/>
            </a:xfrm>
            <a:custGeom>
              <a:avLst/>
              <a:gdLst/>
              <a:ahLst/>
              <a:cxnLst/>
              <a:rect l="l" t="t" r="r" b="b"/>
              <a:pathLst>
                <a:path w="4493" h="1532" extrusionOk="0">
                  <a:moveTo>
                    <a:pt x="811" y="1223"/>
                  </a:moveTo>
                  <a:cubicBezTo>
                    <a:pt x="1" y="768"/>
                    <a:pt x="504" y="1"/>
                    <a:pt x="504" y="1"/>
                  </a:cubicBezTo>
                  <a:cubicBezTo>
                    <a:pt x="504" y="1"/>
                    <a:pt x="3105" y="139"/>
                    <a:pt x="3543" y="317"/>
                  </a:cubicBezTo>
                  <a:cubicBezTo>
                    <a:pt x="3777" y="413"/>
                    <a:pt x="4492" y="1059"/>
                    <a:pt x="3200" y="1297"/>
                  </a:cubicBezTo>
                  <a:cubicBezTo>
                    <a:pt x="2819" y="1366"/>
                    <a:pt x="1362" y="1531"/>
                    <a:pt x="811" y="1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5270664" y="3862162"/>
              <a:ext cx="11750" cy="19584"/>
            </a:xfrm>
            <a:custGeom>
              <a:avLst/>
              <a:gdLst/>
              <a:ahLst/>
              <a:cxnLst/>
              <a:rect l="l" t="t" r="r" b="b"/>
              <a:pathLst>
                <a:path w="66" h="110" extrusionOk="0">
                  <a:moveTo>
                    <a:pt x="22" y="109"/>
                  </a:moveTo>
                  <a:cubicBezTo>
                    <a:pt x="18" y="109"/>
                    <a:pt x="18" y="109"/>
                    <a:pt x="14" y="105"/>
                  </a:cubicBezTo>
                  <a:cubicBezTo>
                    <a:pt x="5" y="105"/>
                    <a:pt x="1" y="96"/>
                    <a:pt x="5" y="83"/>
                  </a:cubicBezTo>
                  <a:cubicBezTo>
                    <a:pt x="14" y="44"/>
                    <a:pt x="27" y="14"/>
                    <a:pt x="27" y="14"/>
                  </a:cubicBezTo>
                  <a:cubicBezTo>
                    <a:pt x="35" y="5"/>
                    <a:pt x="44" y="1"/>
                    <a:pt x="53" y="5"/>
                  </a:cubicBezTo>
                  <a:cubicBezTo>
                    <a:pt x="61" y="9"/>
                    <a:pt x="66" y="22"/>
                    <a:pt x="61" y="31"/>
                  </a:cubicBezTo>
                  <a:cubicBezTo>
                    <a:pt x="61" y="31"/>
                    <a:pt x="48" y="57"/>
                    <a:pt x="40" y="96"/>
                  </a:cubicBezTo>
                  <a:cubicBezTo>
                    <a:pt x="35" y="100"/>
                    <a:pt x="27" y="109"/>
                    <a:pt x="22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268349" y="3900082"/>
              <a:ext cx="613856" cy="687037"/>
            </a:xfrm>
            <a:custGeom>
              <a:avLst/>
              <a:gdLst/>
              <a:ahLst/>
              <a:cxnLst/>
              <a:rect l="l" t="t" r="r" b="b"/>
              <a:pathLst>
                <a:path w="3448" h="3859" extrusionOk="0">
                  <a:moveTo>
                    <a:pt x="66" y="174"/>
                  </a:moveTo>
                  <a:cubicBezTo>
                    <a:pt x="61" y="174"/>
                    <a:pt x="53" y="169"/>
                    <a:pt x="53" y="165"/>
                  </a:cubicBezTo>
                  <a:cubicBezTo>
                    <a:pt x="22" y="122"/>
                    <a:pt x="5" y="74"/>
                    <a:pt x="1" y="22"/>
                  </a:cubicBezTo>
                  <a:cubicBezTo>
                    <a:pt x="1" y="13"/>
                    <a:pt x="9" y="4"/>
                    <a:pt x="18" y="0"/>
                  </a:cubicBezTo>
                  <a:cubicBezTo>
                    <a:pt x="27" y="0"/>
                    <a:pt x="35" y="9"/>
                    <a:pt x="35" y="17"/>
                  </a:cubicBezTo>
                  <a:cubicBezTo>
                    <a:pt x="40" y="65"/>
                    <a:pt x="57" y="109"/>
                    <a:pt x="83" y="143"/>
                  </a:cubicBezTo>
                  <a:cubicBezTo>
                    <a:pt x="87" y="152"/>
                    <a:pt x="83" y="165"/>
                    <a:pt x="74" y="169"/>
                  </a:cubicBezTo>
                  <a:cubicBezTo>
                    <a:pt x="74" y="174"/>
                    <a:pt x="70" y="174"/>
                    <a:pt x="66" y="174"/>
                  </a:cubicBezTo>
                  <a:close/>
                  <a:moveTo>
                    <a:pt x="304" y="325"/>
                  </a:moveTo>
                  <a:cubicBezTo>
                    <a:pt x="304" y="325"/>
                    <a:pt x="300" y="325"/>
                    <a:pt x="300" y="325"/>
                  </a:cubicBezTo>
                  <a:cubicBezTo>
                    <a:pt x="248" y="312"/>
                    <a:pt x="200" y="291"/>
                    <a:pt x="161" y="269"/>
                  </a:cubicBezTo>
                  <a:cubicBezTo>
                    <a:pt x="152" y="265"/>
                    <a:pt x="152" y="252"/>
                    <a:pt x="157" y="243"/>
                  </a:cubicBezTo>
                  <a:cubicBezTo>
                    <a:pt x="161" y="234"/>
                    <a:pt x="174" y="234"/>
                    <a:pt x="178" y="239"/>
                  </a:cubicBezTo>
                  <a:cubicBezTo>
                    <a:pt x="218" y="260"/>
                    <a:pt x="261" y="278"/>
                    <a:pt x="309" y="291"/>
                  </a:cubicBezTo>
                  <a:cubicBezTo>
                    <a:pt x="317" y="295"/>
                    <a:pt x="326" y="304"/>
                    <a:pt x="322" y="312"/>
                  </a:cubicBezTo>
                  <a:cubicBezTo>
                    <a:pt x="317" y="321"/>
                    <a:pt x="313" y="325"/>
                    <a:pt x="304" y="325"/>
                  </a:cubicBezTo>
                  <a:close/>
                  <a:moveTo>
                    <a:pt x="590" y="377"/>
                  </a:moveTo>
                  <a:cubicBezTo>
                    <a:pt x="590" y="377"/>
                    <a:pt x="590" y="377"/>
                    <a:pt x="586" y="377"/>
                  </a:cubicBezTo>
                  <a:cubicBezTo>
                    <a:pt x="534" y="369"/>
                    <a:pt x="486" y="364"/>
                    <a:pt x="443" y="356"/>
                  </a:cubicBezTo>
                  <a:cubicBezTo>
                    <a:pt x="434" y="356"/>
                    <a:pt x="426" y="347"/>
                    <a:pt x="430" y="338"/>
                  </a:cubicBezTo>
                  <a:cubicBezTo>
                    <a:pt x="430" y="325"/>
                    <a:pt x="439" y="321"/>
                    <a:pt x="447" y="321"/>
                  </a:cubicBezTo>
                  <a:cubicBezTo>
                    <a:pt x="491" y="330"/>
                    <a:pt x="538" y="334"/>
                    <a:pt x="590" y="338"/>
                  </a:cubicBezTo>
                  <a:cubicBezTo>
                    <a:pt x="603" y="343"/>
                    <a:pt x="608" y="351"/>
                    <a:pt x="608" y="360"/>
                  </a:cubicBezTo>
                  <a:cubicBezTo>
                    <a:pt x="608" y="369"/>
                    <a:pt x="599" y="377"/>
                    <a:pt x="590" y="377"/>
                  </a:cubicBezTo>
                  <a:close/>
                  <a:moveTo>
                    <a:pt x="881" y="399"/>
                  </a:moveTo>
                  <a:lnTo>
                    <a:pt x="877" y="399"/>
                  </a:lnTo>
                  <a:cubicBezTo>
                    <a:pt x="829" y="395"/>
                    <a:pt x="781" y="395"/>
                    <a:pt x="733" y="390"/>
                  </a:cubicBezTo>
                  <a:cubicBezTo>
                    <a:pt x="725" y="390"/>
                    <a:pt x="716" y="382"/>
                    <a:pt x="716" y="369"/>
                  </a:cubicBezTo>
                  <a:cubicBezTo>
                    <a:pt x="716" y="360"/>
                    <a:pt x="725" y="351"/>
                    <a:pt x="738" y="356"/>
                  </a:cubicBezTo>
                  <a:cubicBezTo>
                    <a:pt x="781" y="356"/>
                    <a:pt x="829" y="360"/>
                    <a:pt x="881" y="364"/>
                  </a:cubicBezTo>
                  <a:cubicBezTo>
                    <a:pt x="890" y="364"/>
                    <a:pt x="898" y="373"/>
                    <a:pt x="898" y="382"/>
                  </a:cubicBezTo>
                  <a:cubicBezTo>
                    <a:pt x="898" y="390"/>
                    <a:pt x="890" y="399"/>
                    <a:pt x="881" y="399"/>
                  </a:cubicBezTo>
                  <a:close/>
                  <a:moveTo>
                    <a:pt x="1167" y="412"/>
                  </a:moveTo>
                  <a:lnTo>
                    <a:pt x="1167" y="412"/>
                  </a:lnTo>
                  <a:cubicBezTo>
                    <a:pt x="1119" y="412"/>
                    <a:pt x="1072" y="408"/>
                    <a:pt x="1024" y="408"/>
                  </a:cubicBezTo>
                  <a:cubicBezTo>
                    <a:pt x="1015" y="408"/>
                    <a:pt x="1007" y="399"/>
                    <a:pt x="1007" y="386"/>
                  </a:cubicBezTo>
                  <a:cubicBezTo>
                    <a:pt x="1007" y="377"/>
                    <a:pt x="1015" y="373"/>
                    <a:pt x="1024" y="369"/>
                  </a:cubicBezTo>
                  <a:cubicBezTo>
                    <a:pt x="1072" y="373"/>
                    <a:pt x="1119" y="373"/>
                    <a:pt x="1171" y="377"/>
                  </a:cubicBezTo>
                  <a:cubicBezTo>
                    <a:pt x="1180" y="377"/>
                    <a:pt x="1189" y="386"/>
                    <a:pt x="1189" y="395"/>
                  </a:cubicBezTo>
                  <a:cubicBezTo>
                    <a:pt x="1189" y="403"/>
                    <a:pt x="1180" y="412"/>
                    <a:pt x="1167" y="412"/>
                  </a:cubicBezTo>
                  <a:close/>
                  <a:moveTo>
                    <a:pt x="2186" y="421"/>
                  </a:moveTo>
                  <a:cubicBezTo>
                    <a:pt x="2173" y="421"/>
                    <a:pt x="2164" y="412"/>
                    <a:pt x="2164" y="399"/>
                  </a:cubicBezTo>
                  <a:cubicBezTo>
                    <a:pt x="2164" y="390"/>
                    <a:pt x="2173" y="382"/>
                    <a:pt x="2182" y="382"/>
                  </a:cubicBezTo>
                  <a:cubicBezTo>
                    <a:pt x="2238" y="382"/>
                    <a:pt x="2281" y="382"/>
                    <a:pt x="2299" y="382"/>
                  </a:cubicBezTo>
                  <a:cubicBezTo>
                    <a:pt x="2303" y="382"/>
                    <a:pt x="2307" y="382"/>
                    <a:pt x="2307" y="382"/>
                  </a:cubicBezTo>
                  <a:cubicBezTo>
                    <a:pt x="2307" y="382"/>
                    <a:pt x="2316" y="382"/>
                    <a:pt x="2329" y="382"/>
                  </a:cubicBezTo>
                  <a:cubicBezTo>
                    <a:pt x="2338" y="382"/>
                    <a:pt x="2346" y="386"/>
                    <a:pt x="2346" y="399"/>
                  </a:cubicBezTo>
                  <a:cubicBezTo>
                    <a:pt x="2346" y="408"/>
                    <a:pt x="2338" y="416"/>
                    <a:pt x="2329" y="416"/>
                  </a:cubicBezTo>
                  <a:cubicBezTo>
                    <a:pt x="2307" y="416"/>
                    <a:pt x="2312" y="416"/>
                    <a:pt x="2312" y="416"/>
                  </a:cubicBezTo>
                  <a:lnTo>
                    <a:pt x="2312" y="416"/>
                  </a:lnTo>
                  <a:lnTo>
                    <a:pt x="2299" y="416"/>
                  </a:lnTo>
                  <a:cubicBezTo>
                    <a:pt x="2281" y="416"/>
                    <a:pt x="2242" y="416"/>
                    <a:pt x="2186" y="421"/>
                  </a:cubicBezTo>
                  <a:close/>
                  <a:moveTo>
                    <a:pt x="1458" y="421"/>
                  </a:moveTo>
                  <a:lnTo>
                    <a:pt x="1458" y="421"/>
                  </a:lnTo>
                  <a:cubicBezTo>
                    <a:pt x="1410" y="421"/>
                    <a:pt x="1362" y="416"/>
                    <a:pt x="1314" y="416"/>
                  </a:cubicBezTo>
                  <a:cubicBezTo>
                    <a:pt x="1301" y="416"/>
                    <a:pt x="1297" y="408"/>
                    <a:pt x="1297" y="399"/>
                  </a:cubicBezTo>
                  <a:cubicBezTo>
                    <a:pt x="1297" y="390"/>
                    <a:pt x="1306" y="382"/>
                    <a:pt x="1314" y="382"/>
                  </a:cubicBezTo>
                  <a:lnTo>
                    <a:pt x="1314" y="382"/>
                  </a:lnTo>
                  <a:cubicBezTo>
                    <a:pt x="1362" y="382"/>
                    <a:pt x="1410" y="382"/>
                    <a:pt x="1458" y="382"/>
                  </a:cubicBezTo>
                  <a:cubicBezTo>
                    <a:pt x="1471" y="382"/>
                    <a:pt x="1479" y="390"/>
                    <a:pt x="1475" y="403"/>
                  </a:cubicBezTo>
                  <a:cubicBezTo>
                    <a:pt x="1475" y="412"/>
                    <a:pt x="1471" y="421"/>
                    <a:pt x="1458" y="421"/>
                  </a:cubicBezTo>
                  <a:close/>
                  <a:moveTo>
                    <a:pt x="1895" y="421"/>
                  </a:moveTo>
                  <a:cubicBezTo>
                    <a:pt x="1882" y="421"/>
                    <a:pt x="1878" y="412"/>
                    <a:pt x="1878" y="403"/>
                  </a:cubicBezTo>
                  <a:cubicBezTo>
                    <a:pt x="1874" y="395"/>
                    <a:pt x="1882" y="386"/>
                    <a:pt x="1895" y="386"/>
                  </a:cubicBezTo>
                  <a:cubicBezTo>
                    <a:pt x="1947" y="386"/>
                    <a:pt x="1995" y="386"/>
                    <a:pt x="2039" y="386"/>
                  </a:cubicBezTo>
                  <a:lnTo>
                    <a:pt x="2039" y="386"/>
                  </a:lnTo>
                  <a:cubicBezTo>
                    <a:pt x="2047" y="386"/>
                    <a:pt x="2056" y="390"/>
                    <a:pt x="2056" y="403"/>
                  </a:cubicBezTo>
                  <a:cubicBezTo>
                    <a:pt x="2056" y="412"/>
                    <a:pt x="2047" y="421"/>
                    <a:pt x="2039" y="421"/>
                  </a:cubicBezTo>
                  <a:cubicBezTo>
                    <a:pt x="1995" y="421"/>
                    <a:pt x="1947" y="421"/>
                    <a:pt x="1895" y="421"/>
                  </a:cubicBezTo>
                  <a:close/>
                  <a:moveTo>
                    <a:pt x="1748" y="421"/>
                  </a:moveTo>
                  <a:lnTo>
                    <a:pt x="1748" y="421"/>
                  </a:lnTo>
                  <a:cubicBezTo>
                    <a:pt x="1700" y="421"/>
                    <a:pt x="1653" y="421"/>
                    <a:pt x="1605" y="421"/>
                  </a:cubicBezTo>
                  <a:cubicBezTo>
                    <a:pt x="1592" y="421"/>
                    <a:pt x="1588" y="412"/>
                    <a:pt x="1588" y="403"/>
                  </a:cubicBezTo>
                  <a:cubicBezTo>
                    <a:pt x="1588" y="395"/>
                    <a:pt x="1592" y="386"/>
                    <a:pt x="1605" y="386"/>
                  </a:cubicBezTo>
                  <a:lnTo>
                    <a:pt x="1605" y="386"/>
                  </a:lnTo>
                  <a:cubicBezTo>
                    <a:pt x="1653" y="386"/>
                    <a:pt x="1700" y="386"/>
                    <a:pt x="1748" y="386"/>
                  </a:cubicBezTo>
                  <a:cubicBezTo>
                    <a:pt x="1761" y="386"/>
                    <a:pt x="1765" y="395"/>
                    <a:pt x="1765" y="403"/>
                  </a:cubicBezTo>
                  <a:cubicBezTo>
                    <a:pt x="1765" y="412"/>
                    <a:pt x="1761" y="421"/>
                    <a:pt x="1748" y="421"/>
                  </a:cubicBezTo>
                  <a:close/>
                  <a:moveTo>
                    <a:pt x="2602" y="503"/>
                  </a:moveTo>
                  <a:cubicBezTo>
                    <a:pt x="2598" y="503"/>
                    <a:pt x="2593" y="503"/>
                    <a:pt x="2589" y="499"/>
                  </a:cubicBezTo>
                  <a:cubicBezTo>
                    <a:pt x="2554" y="473"/>
                    <a:pt x="2511" y="451"/>
                    <a:pt x="2468" y="438"/>
                  </a:cubicBezTo>
                  <a:cubicBezTo>
                    <a:pt x="2459" y="434"/>
                    <a:pt x="2450" y="425"/>
                    <a:pt x="2455" y="416"/>
                  </a:cubicBezTo>
                  <a:cubicBezTo>
                    <a:pt x="2459" y="403"/>
                    <a:pt x="2468" y="399"/>
                    <a:pt x="2476" y="403"/>
                  </a:cubicBezTo>
                  <a:cubicBezTo>
                    <a:pt x="2528" y="416"/>
                    <a:pt x="2572" y="442"/>
                    <a:pt x="2611" y="468"/>
                  </a:cubicBezTo>
                  <a:cubicBezTo>
                    <a:pt x="2619" y="477"/>
                    <a:pt x="2619" y="486"/>
                    <a:pt x="2615" y="494"/>
                  </a:cubicBezTo>
                  <a:cubicBezTo>
                    <a:pt x="2611" y="499"/>
                    <a:pt x="2606" y="503"/>
                    <a:pt x="2602" y="503"/>
                  </a:cubicBezTo>
                  <a:close/>
                  <a:moveTo>
                    <a:pt x="2763" y="737"/>
                  </a:moveTo>
                  <a:cubicBezTo>
                    <a:pt x="2754" y="737"/>
                    <a:pt x="2750" y="733"/>
                    <a:pt x="2745" y="724"/>
                  </a:cubicBezTo>
                  <a:cubicBezTo>
                    <a:pt x="2732" y="677"/>
                    <a:pt x="2711" y="633"/>
                    <a:pt x="2685" y="598"/>
                  </a:cubicBezTo>
                  <a:cubicBezTo>
                    <a:pt x="2680" y="590"/>
                    <a:pt x="2685" y="577"/>
                    <a:pt x="2689" y="572"/>
                  </a:cubicBezTo>
                  <a:cubicBezTo>
                    <a:pt x="2698" y="568"/>
                    <a:pt x="2711" y="568"/>
                    <a:pt x="2715" y="577"/>
                  </a:cubicBezTo>
                  <a:cubicBezTo>
                    <a:pt x="2741" y="616"/>
                    <a:pt x="2763" y="664"/>
                    <a:pt x="2780" y="711"/>
                  </a:cubicBezTo>
                  <a:cubicBezTo>
                    <a:pt x="2784" y="724"/>
                    <a:pt x="2776" y="733"/>
                    <a:pt x="2767" y="737"/>
                  </a:cubicBezTo>
                  <a:cubicBezTo>
                    <a:pt x="2767" y="737"/>
                    <a:pt x="2763" y="737"/>
                    <a:pt x="2763" y="737"/>
                  </a:cubicBezTo>
                  <a:close/>
                  <a:moveTo>
                    <a:pt x="2810" y="1023"/>
                  </a:moveTo>
                  <a:cubicBezTo>
                    <a:pt x="2802" y="1023"/>
                    <a:pt x="2793" y="1015"/>
                    <a:pt x="2793" y="1006"/>
                  </a:cubicBezTo>
                  <a:cubicBezTo>
                    <a:pt x="2784" y="950"/>
                    <a:pt x="2776" y="906"/>
                    <a:pt x="2776" y="872"/>
                  </a:cubicBezTo>
                  <a:lnTo>
                    <a:pt x="2771" y="863"/>
                  </a:lnTo>
                  <a:cubicBezTo>
                    <a:pt x="2771" y="854"/>
                    <a:pt x="2780" y="841"/>
                    <a:pt x="2789" y="841"/>
                  </a:cubicBezTo>
                  <a:cubicBezTo>
                    <a:pt x="2802" y="841"/>
                    <a:pt x="2806" y="850"/>
                    <a:pt x="2810" y="859"/>
                  </a:cubicBezTo>
                  <a:lnTo>
                    <a:pt x="2810" y="867"/>
                  </a:lnTo>
                  <a:cubicBezTo>
                    <a:pt x="2815" y="902"/>
                    <a:pt x="2819" y="945"/>
                    <a:pt x="2828" y="1002"/>
                  </a:cubicBezTo>
                  <a:cubicBezTo>
                    <a:pt x="2828" y="1010"/>
                    <a:pt x="2823" y="1019"/>
                    <a:pt x="2815" y="1023"/>
                  </a:cubicBezTo>
                  <a:cubicBezTo>
                    <a:pt x="2810" y="1023"/>
                    <a:pt x="2810" y="1023"/>
                    <a:pt x="2810" y="1023"/>
                  </a:cubicBezTo>
                  <a:close/>
                  <a:moveTo>
                    <a:pt x="2862" y="1310"/>
                  </a:moveTo>
                  <a:cubicBezTo>
                    <a:pt x="2854" y="1310"/>
                    <a:pt x="2845" y="1301"/>
                    <a:pt x="2845" y="1292"/>
                  </a:cubicBezTo>
                  <a:cubicBezTo>
                    <a:pt x="2832" y="1244"/>
                    <a:pt x="2823" y="1197"/>
                    <a:pt x="2819" y="1149"/>
                  </a:cubicBezTo>
                  <a:cubicBezTo>
                    <a:pt x="2815" y="1140"/>
                    <a:pt x="2823" y="1132"/>
                    <a:pt x="2832" y="1132"/>
                  </a:cubicBezTo>
                  <a:cubicBezTo>
                    <a:pt x="2841" y="1127"/>
                    <a:pt x="2849" y="1136"/>
                    <a:pt x="2854" y="1145"/>
                  </a:cubicBezTo>
                  <a:cubicBezTo>
                    <a:pt x="2862" y="1188"/>
                    <a:pt x="2871" y="1236"/>
                    <a:pt x="2880" y="1288"/>
                  </a:cubicBezTo>
                  <a:cubicBezTo>
                    <a:pt x="2880" y="1297"/>
                    <a:pt x="2875" y="1305"/>
                    <a:pt x="2867" y="1310"/>
                  </a:cubicBezTo>
                  <a:cubicBezTo>
                    <a:pt x="2862" y="1310"/>
                    <a:pt x="2862" y="1310"/>
                    <a:pt x="2862" y="1310"/>
                  </a:cubicBezTo>
                  <a:close/>
                  <a:moveTo>
                    <a:pt x="2919" y="1591"/>
                  </a:moveTo>
                  <a:cubicBezTo>
                    <a:pt x="2910" y="1591"/>
                    <a:pt x="2901" y="1587"/>
                    <a:pt x="2901" y="1578"/>
                  </a:cubicBezTo>
                  <a:lnTo>
                    <a:pt x="2871" y="1435"/>
                  </a:lnTo>
                  <a:cubicBezTo>
                    <a:pt x="2871" y="1427"/>
                    <a:pt x="2875" y="1418"/>
                    <a:pt x="2884" y="1414"/>
                  </a:cubicBezTo>
                  <a:cubicBezTo>
                    <a:pt x="2897" y="1414"/>
                    <a:pt x="2906" y="1418"/>
                    <a:pt x="2906" y="1431"/>
                  </a:cubicBezTo>
                  <a:lnTo>
                    <a:pt x="2936" y="1570"/>
                  </a:lnTo>
                  <a:cubicBezTo>
                    <a:pt x="2940" y="1583"/>
                    <a:pt x="2932" y="1591"/>
                    <a:pt x="2923" y="1591"/>
                  </a:cubicBezTo>
                  <a:cubicBezTo>
                    <a:pt x="2923" y="1591"/>
                    <a:pt x="2919" y="1591"/>
                    <a:pt x="2919" y="1591"/>
                  </a:cubicBezTo>
                  <a:close/>
                  <a:moveTo>
                    <a:pt x="2979" y="1878"/>
                  </a:moveTo>
                  <a:cubicBezTo>
                    <a:pt x="2971" y="1878"/>
                    <a:pt x="2962" y="1873"/>
                    <a:pt x="2962" y="1864"/>
                  </a:cubicBezTo>
                  <a:lnTo>
                    <a:pt x="2932" y="1721"/>
                  </a:lnTo>
                  <a:cubicBezTo>
                    <a:pt x="2927" y="1713"/>
                    <a:pt x="2936" y="1700"/>
                    <a:pt x="2945" y="1700"/>
                  </a:cubicBezTo>
                  <a:cubicBezTo>
                    <a:pt x="2953" y="1700"/>
                    <a:pt x="2962" y="1704"/>
                    <a:pt x="2966" y="1713"/>
                  </a:cubicBezTo>
                  <a:lnTo>
                    <a:pt x="2997" y="1856"/>
                  </a:lnTo>
                  <a:cubicBezTo>
                    <a:pt x="2997" y="1864"/>
                    <a:pt x="2992" y="1873"/>
                    <a:pt x="2984" y="1878"/>
                  </a:cubicBezTo>
                  <a:cubicBezTo>
                    <a:pt x="2979" y="1878"/>
                    <a:pt x="2979" y="1878"/>
                    <a:pt x="2979" y="1878"/>
                  </a:cubicBezTo>
                  <a:close/>
                  <a:moveTo>
                    <a:pt x="3040" y="2159"/>
                  </a:moveTo>
                  <a:cubicBezTo>
                    <a:pt x="3031" y="2159"/>
                    <a:pt x="3023" y="2155"/>
                    <a:pt x="3023" y="2146"/>
                  </a:cubicBezTo>
                  <a:lnTo>
                    <a:pt x="2992" y="2003"/>
                  </a:lnTo>
                  <a:cubicBezTo>
                    <a:pt x="2988" y="1995"/>
                    <a:pt x="2997" y="1986"/>
                    <a:pt x="3005" y="1982"/>
                  </a:cubicBezTo>
                  <a:cubicBezTo>
                    <a:pt x="3014" y="1982"/>
                    <a:pt x="3027" y="1986"/>
                    <a:pt x="3027" y="1999"/>
                  </a:cubicBezTo>
                  <a:lnTo>
                    <a:pt x="3057" y="2138"/>
                  </a:lnTo>
                  <a:cubicBezTo>
                    <a:pt x="3062" y="2151"/>
                    <a:pt x="3053" y="2159"/>
                    <a:pt x="3044" y="2159"/>
                  </a:cubicBezTo>
                  <a:cubicBezTo>
                    <a:pt x="3044" y="2159"/>
                    <a:pt x="3040" y="2159"/>
                    <a:pt x="3040" y="2159"/>
                  </a:cubicBezTo>
                  <a:close/>
                  <a:moveTo>
                    <a:pt x="3105" y="2445"/>
                  </a:moveTo>
                  <a:cubicBezTo>
                    <a:pt x="3096" y="2445"/>
                    <a:pt x="3088" y="2437"/>
                    <a:pt x="3088" y="2432"/>
                  </a:cubicBezTo>
                  <a:lnTo>
                    <a:pt x="3053" y="2289"/>
                  </a:lnTo>
                  <a:cubicBezTo>
                    <a:pt x="3053" y="2281"/>
                    <a:pt x="3057" y="2268"/>
                    <a:pt x="3066" y="2268"/>
                  </a:cubicBezTo>
                  <a:cubicBezTo>
                    <a:pt x="3079" y="2263"/>
                    <a:pt x="3088" y="2272"/>
                    <a:pt x="3088" y="2281"/>
                  </a:cubicBezTo>
                  <a:lnTo>
                    <a:pt x="3122" y="2424"/>
                  </a:lnTo>
                  <a:cubicBezTo>
                    <a:pt x="3122" y="2432"/>
                    <a:pt x="3118" y="2441"/>
                    <a:pt x="3105" y="2445"/>
                  </a:cubicBezTo>
                  <a:cubicBezTo>
                    <a:pt x="3105" y="2445"/>
                    <a:pt x="3105" y="2445"/>
                    <a:pt x="3105" y="2445"/>
                  </a:cubicBezTo>
                  <a:close/>
                  <a:moveTo>
                    <a:pt x="3166" y="2727"/>
                  </a:moveTo>
                  <a:cubicBezTo>
                    <a:pt x="3157" y="2727"/>
                    <a:pt x="3153" y="2723"/>
                    <a:pt x="3148" y="2714"/>
                  </a:cubicBezTo>
                  <a:lnTo>
                    <a:pt x="3118" y="2571"/>
                  </a:lnTo>
                  <a:cubicBezTo>
                    <a:pt x="3114" y="2563"/>
                    <a:pt x="3122" y="2554"/>
                    <a:pt x="3131" y="2550"/>
                  </a:cubicBezTo>
                  <a:cubicBezTo>
                    <a:pt x="3140" y="2550"/>
                    <a:pt x="3153" y="2554"/>
                    <a:pt x="3153" y="2563"/>
                  </a:cubicBezTo>
                  <a:lnTo>
                    <a:pt x="3183" y="2706"/>
                  </a:lnTo>
                  <a:cubicBezTo>
                    <a:pt x="3187" y="2714"/>
                    <a:pt x="3179" y="2727"/>
                    <a:pt x="3170" y="2727"/>
                  </a:cubicBezTo>
                  <a:cubicBezTo>
                    <a:pt x="3170" y="2727"/>
                    <a:pt x="3170" y="2727"/>
                    <a:pt x="3166" y="2727"/>
                  </a:cubicBezTo>
                  <a:close/>
                  <a:moveTo>
                    <a:pt x="3231" y="3009"/>
                  </a:moveTo>
                  <a:cubicBezTo>
                    <a:pt x="3222" y="3009"/>
                    <a:pt x="3218" y="3005"/>
                    <a:pt x="3213" y="2996"/>
                  </a:cubicBezTo>
                  <a:lnTo>
                    <a:pt x="3183" y="2857"/>
                  </a:lnTo>
                  <a:cubicBezTo>
                    <a:pt x="3179" y="2844"/>
                    <a:pt x="3187" y="2836"/>
                    <a:pt x="3196" y="2836"/>
                  </a:cubicBezTo>
                  <a:cubicBezTo>
                    <a:pt x="3205" y="2831"/>
                    <a:pt x="3213" y="2840"/>
                    <a:pt x="3218" y="2849"/>
                  </a:cubicBezTo>
                  <a:lnTo>
                    <a:pt x="3248" y="2987"/>
                  </a:lnTo>
                  <a:cubicBezTo>
                    <a:pt x="3253" y="3000"/>
                    <a:pt x="3244" y="3009"/>
                    <a:pt x="3235" y="3009"/>
                  </a:cubicBezTo>
                  <a:cubicBezTo>
                    <a:pt x="3235" y="3009"/>
                    <a:pt x="3235" y="3009"/>
                    <a:pt x="3231" y="3009"/>
                  </a:cubicBezTo>
                  <a:close/>
                  <a:moveTo>
                    <a:pt x="3296" y="3295"/>
                  </a:moveTo>
                  <a:cubicBezTo>
                    <a:pt x="3287" y="3295"/>
                    <a:pt x="3283" y="3287"/>
                    <a:pt x="3279" y="3282"/>
                  </a:cubicBezTo>
                  <a:lnTo>
                    <a:pt x="3248" y="3139"/>
                  </a:lnTo>
                  <a:cubicBezTo>
                    <a:pt x="3244" y="3131"/>
                    <a:pt x="3253" y="3118"/>
                    <a:pt x="3261" y="3118"/>
                  </a:cubicBezTo>
                  <a:cubicBezTo>
                    <a:pt x="3270" y="3113"/>
                    <a:pt x="3279" y="3122"/>
                    <a:pt x="3283" y="3131"/>
                  </a:cubicBezTo>
                  <a:lnTo>
                    <a:pt x="3313" y="3274"/>
                  </a:lnTo>
                  <a:cubicBezTo>
                    <a:pt x="3318" y="3282"/>
                    <a:pt x="3309" y="3291"/>
                    <a:pt x="3300" y="3295"/>
                  </a:cubicBezTo>
                  <a:cubicBezTo>
                    <a:pt x="3300" y="3295"/>
                    <a:pt x="3300" y="3295"/>
                    <a:pt x="3296" y="3295"/>
                  </a:cubicBezTo>
                  <a:close/>
                  <a:moveTo>
                    <a:pt x="3365" y="3577"/>
                  </a:moveTo>
                  <a:cubicBezTo>
                    <a:pt x="3357" y="3577"/>
                    <a:pt x="3348" y="3573"/>
                    <a:pt x="3344" y="3564"/>
                  </a:cubicBezTo>
                  <a:lnTo>
                    <a:pt x="3313" y="3421"/>
                  </a:lnTo>
                  <a:cubicBezTo>
                    <a:pt x="3309" y="3412"/>
                    <a:pt x="3318" y="3404"/>
                    <a:pt x="3326" y="3399"/>
                  </a:cubicBezTo>
                  <a:cubicBezTo>
                    <a:pt x="3335" y="3399"/>
                    <a:pt x="3344" y="3404"/>
                    <a:pt x="3348" y="3412"/>
                  </a:cubicBezTo>
                  <a:lnTo>
                    <a:pt x="3383" y="3555"/>
                  </a:lnTo>
                  <a:cubicBezTo>
                    <a:pt x="3383" y="3564"/>
                    <a:pt x="3378" y="3573"/>
                    <a:pt x="3365" y="3577"/>
                  </a:cubicBezTo>
                  <a:cubicBezTo>
                    <a:pt x="3365" y="3577"/>
                    <a:pt x="3365" y="3577"/>
                    <a:pt x="3365" y="3577"/>
                  </a:cubicBezTo>
                  <a:close/>
                  <a:moveTo>
                    <a:pt x="3430" y="3859"/>
                  </a:moveTo>
                  <a:cubicBezTo>
                    <a:pt x="3422" y="3859"/>
                    <a:pt x="3413" y="3855"/>
                    <a:pt x="3413" y="3846"/>
                  </a:cubicBezTo>
                  <a:lnTo>
                    <a:pt x="3378" y="3703"/>
                  </a:lnTo>
                  <a:cubicBezTo>
                    <a:pt x="3378" y="3694"/>
                    <a:pt x="3383" y="3685"/>
                    <a:pt x="3391" y="3681"/>
                  </a:cubicBezTo>
                  <a:cubicBezTo>
                    <a:pt x="3404" y="3681"/>
                    <a:pt x="3413" y="3685"/>
                    <a:pt x="3413" y="3699"/>
                  </a:cubicBezTo>
                  <a:lnTo>
                    <a:pt x="3448" y="3837"/>
                  </a:lnTo>
                  <a:cubicBezTo>
                    <a:pt x="3448" y="3846"/>
                    <a:pt x="3443" y="3859"/>
                    <a:pt x="3435" y="3859"/>
                  </a:cubicBezTo>
                  <a:cubicBezTo>
                    <a:pt x="3430" y="3859"/>
                    <a:pt x="3430" y="3859"/>
                    <a:pt x="3430" y="385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5881316" y="4604723"/>
              <a:ext cx="10148" cy="19584"/>
            </a:xfrm>
            <a:custGeom>
              <a:avLst/>
              <a:gdLst/>
              <a:ahLst/>
              <a:cxnLst/>
              <a:rect l="l" t="t" r="r" b="b"/>
              <a:pathLst>
                <a:path w="57" h="110" extrusionOk="0">
                  <a:moveTo>
                    <a:pt x="35" y="109"/>
                  </a:moveTo>
                  <a:cubicBezTo>
                    <a:pt x="26" y="109"/>
                    <a:pt x="18" y="100"/>
                    <a:pt x="18" y="96"/>
                  </a:cubicBezTo>
                  <a:lnTo>
                    <a:pt x="0" y="22"/>
                  </a:lnTo>
                  <a:cubicBezTo>
                    <a:pt x="0" y="14"/>
                    <a:pt x="5" y="5"/>
                    <a:pt x="13" y="1"/>
                  </a:cubicBezTo>
                  <a:cubicBezTo>
                    <a:pt x="26" y="1"/>
                    <a:pt x="35" y="5"/>
                    <a:pt x="35" y="14"/>
                  </a:cubicBezTo>
                  <a:lnTo>
                    <a:pt x="52" y="87"/>
                  </a:lnTo>
                  <a:cubicBezTo>
                    <a:pt x="57" y="96"/>
                    <a:pt x="48" y="105"/>
                    <a:pt x="39" y="109"/>
                  </a:cubicBezTo>
                  <a:cubicBezTo>
                    <a:pt x="39" y="109"/>
                    <a:pt x="35" y="109"/>
                    <a:pt x="35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5648093" y="4111581"/>
              <a:ext cx="11038" cy="493335"/>
            </a:xfrm>
            <a:custGeom>
              <a:avLst/>
              <a:gdLst/>
              <a:ahLst/>
              <a:cxnLst/>
              <a:rect l="l" t="t" r="r" b="b"/>
              <a:pathLst>
                <a:path w="62" h="2771" extrusionOk="0">
                  <a:moveTo>
                    <a:pt x="44" y="178"/>
                  </a:moveTo>
                  <a:lnTo>
                    <a:pt x="44" y="178"/>
                  </a:lnTo>
                  <a:cubicBezTo>
                    <a:pt x="31" y="178"/>
                    <a:pt x="27" y="174"/>
                    <a:pt x="27" y="161"/>
                  </a:cubicBezTo>
                  <a:lnTo>
                    <a:pt x="27" y="17"/>
                  </a:lnTo>
                  <a:cubicBezTo>
                    <a:pt x="27" y="9"/>
                    <a:pt x="36" y="0"/>
                    <a:pt x="44" y="0"/>
                  </a:cubicBezTo>
                  <a:lnTo>
                    <a:pt x="44" y="0"/>
                  </a:lnTo>
                  <a:cubicBezTo>
                    <a:pt x="53" y="0"/>
                    <a:pt x="62" y="9"/>
                    <a:pt x="62" y="17"/>
                  </a:cubicBezTo>
                  <a:lnTo>
                    <a:pt x="62" y="161"/>
                  </a:lnTo>
                  <a:cubicBezTo>
                    <a:pt x="62" y="174"/>
                    <a:pt x="53" y="178"/>
                    <a:pt x="44" y="178"/>
                  </a:cubicBezTo>
                  <a:close/>
                  <a:moveTo>
                    <a:pt x="40" y="468"/>
                  </a:moveTo>
                  <a:lnTo>
                    <a:pt x="40" y="468"/>
                  </a:lnTo>
                  <a:cubicBezTo>
                    <a:pt x="31" y="468"/>
                    <a:pt x="23" y="460"/>
                    <a:pt x="23" y="451"/>
                  </a:cubicBezTo>
                  <a:lnTo>
                    <a:pt x="23" y="308"/>
                  </a:lnTo>
                  <a:cubicBezTo>
                    <a:pt x="23" y="295"/>
                    <a:pt x="31" y="286"/>
                    <a:pt x="40" y="286"/>
                  </a:cubicBezTo>
                  <a:cubicBezTo>
                    <a:pt x="49" y="291"/>
                    <a:pt x="62" y="295"/>
                    <a:pt x="62" y="308"/>
                  </a:cubicBezTo>
                  <a:lnTo>
                    <a:pt x="57" y="451"/>
                  </a:lnTo>
                  <a:cubicBezTo>
                    <a:pt x="57" y="460"/>
                    <a:pt x="49" y="468"/>
                    <a:pt x="40" y="468"/>
                  </a:cubicBezTo>
                  <a:close/>
                  <a:moveTo>
                    <a:pt x="40" y="759"/>
                  </a:moveTo>
                  <a:lnTo>
                    <a:pt x="40" y="759"/>
                  </a:lnTo>
                  <a:cubicBezTo>
                    <a:pt x="27" y="759"/>
                    <a:pt x="18" y="750"/>
                    <a:pt x="18" y="742"/>
                  </a:cubicBezTo>
                  <a:lnTo>
                    <a:pt x="23" y="594"/>
                  </a:lnTo>
                  <a:cubicBezTo>
                    <a:pt x="23" y="585"/>
                    <a:pt x="27" y="577"/>
                    <a:pt x="40" y="577"/>
                  </a:cubicBezTo>
                  <a:cubicBezTo>
                    <a:pt x="49" y="577"/>
                    <a:pt x="57" y="585"/>
                    <a:pt x="57" y="594"/>
                  </a:cubicBezTo>
                  <a:lnTo>
                    <a:pt x="57" y="742"/>
                  </a:lnTo>
                  <a:cubicBezTo>
                    <a:pt x="57" y="750"/>
                    <a:pt x="49" y="759"/>
                    <a:pt x="40" y="759"/>
                  </a:cubicBezTo>
                  <a:close/>
                  <a:moveTo>
                    <a:pt x="36" y="1045"/>
                  </a:moveTo>
                  <a:lnTo>
                    <a:pt x="36" y="1045"/>
                  </a:lnTo>
                  <a:cubicBezTo>
                    <a:pt x="27" y="1045"/>
                    <a:pt x="18" y="1041"/>
                    <a:pt x="18" y="1028"/>
                  </a:cubicBezTo>
                  <a:lnTo>
                    <a:pt x="18" y="885"/>
                  </a:lnTo>
                  <a:cubicBezTo>
                    <a:pt x="18" y="876"/>
                    <a:pt x="27" y="867"/>
                    <a:pt x="36" y="867"/>
                  </a:cubicBezTo>
                  <a:cubicBezTo>
                    <a:pt x="49" y="867"/>
                    <a:pt x="57" y="876"/>
                    <a:pt x="53" y="885"/>
                  </a:cubicBezTo>
                  <a:lnTo>
                    <a:pt x="53" y="1028"/>
                  </a:lnTo>
                  <a:cubicBezTo>
                    <a:pt x="53" y="1041"/>
                    <a:pt x="44" y="1045"/>
                    <a:pt x="36" y="1045"/>
                  </a:cubicBezTo>
                  <a:close/>
                  <a:moveTo>
                    <a:pt x="31" y="1336"/>
                  </a:moveTo>
                  <a:lnTo>
                    <a:pt x="31" y="1336"/>
                  </a:lnTo>
                  <a:cubicBezTo>
                    <a:pt x="23" y="1336"/>
                    <a:pt x="14" y="1327"/>
                    <a:pt x="14" y="1318"/>
                  </a:cubicBezTo>
                  <a:lnTo>
                    <a:pt x="18" y="1175"/>
                  </a:lnTo>
                  <a:cubicBezTo>
                    <a:pt x="18" y="1162"/>
                    <a:pt x="23" y="1153"/>
                    <a:pt x="36" y="1153"/>
                  </a:cubicBezTo>
                  <a:lnTo>
                    <a:pt x="36" y="1153"/>
                  </a:lnTo>
                  <a:cubicBezTo>
                    <a:pt x="44" y="1153"/>
                    <a:pt x="53" y="1162"/>
                    <a:pt x="53" y="1175"/>
                  </a:cubicBezTo>
                  <a:lnTo>
                    <a:pt x="53" y="1318"/>
                  </a:lnTo>
                  <a:cubicBezTo>
                    <a:pt x="53" y="1327"/>
                    <a:pt x="44" y="1336"/>
                    <a:pt x="31" y="1336"/>
                  </a:cubicBezTo>
                  <a:close/>
                  <a:moveTo>
                    <a:pt x="31" y="1626"/>
                  </a:moveTo>
                  <a:lnTo>
                    <a:pt x="31" y="1626"/>
                  </a:lnTo>
                  <a:cubicBezTo>
                    <a:pt x="23" y="1626"/>
                    <a:pt x="14" y="1617"/>
                    <a:pt x="14" y="1609"/>
                  </a:cubicBezTo>
                  <a:lnTo>
                    <a:pt x="14" y="1461"/>
                  </a:lnTo>
                  <a:cubicBezTo>
                    <a:pt x="14" y="1453"/>
                    <a:pt x="23" y="1444"/>
                    <a:pt x="31" y="1444"/>
                  </a:cubicBezTo>
                  <a:lnTo>
                    <a:pt x="31" y="1444"/>
                  </a:lnTo>
                  <a:cubicBezTo>
                    <a:pt x="40" y="1444"/>
                    <a:pt x="49" y="1453"/>
                    <a:pt x="49" y="1461"/>
                  </a:cubicBezTo>
                  <a:lnTo>
                    <a:pt x="49" y="1609"/>
                  </a:lnTo>
                  <a:cubicBezTo>
                    <a:pt x="49" y="1617"/>
                    <a:pt x="40" y="1626"/>
                    <a:pt x="31" y="1626"/>
                  </a:cubicBezTo>
                  <a:close/>
                  <a:moveTo>
                    <a:pt x="27" y="1912"/>
                  </a:moveTo>
                  <a:lnTo>
                    <a:pt x="27" y="1912"/>
                  </a:lnTo>
                  <a:cubicBezTo>
                    <a:pt x="18" y="1912"/>
                    <a:pt x="10" y="1908"/>
                    <a:pt x="10" y="1895"/>
                  </a:cubicBezTo>
                  <a:lnTo>
                    <a:pt x="10" y="1752"/>
                  </a:lnTo>
                  <a:cubicBezTo>
                    <a:pt x="10" y="1743"/>
                    <a:pt x="18" y="1734"/>
                    <a:pt x="31" y="1734"/>
                  </a:cubicBezTo>
                  <a:cubicBezTo>
                    <a:pt x="40" y="1734"/>
                    <a:pt x="49" y="1743"/>
                    <a:pt x="49" y="1752"/>
                  </a:cubicBezTo>
                  <a:lnTo>
                    <a:pt x="44" y="1895"/>
                  </a:lnTo>
                  <a:cubicBezTo>
                    <a:pt x="44" y="1908"/>
                    <a:pt x="40" y="1912"/>
                    <a:pt x="27" y="1912"/>
                  </a:cubicBezTo>
                  <a:close/>
                  <a:moveTo>
                    <a:pt x="27" y="2203"/>
                  </a:moveTo>
                  <a:lnTo>
                    <a:pt x="27" y="2203"/>
                  </a:lnTo>
                  <a:cubicBezTo>
                    <a:pt x="14" y="2203"/>
                    <a:pt x="10" y="2194"/>
                    <a:pt x="10" y="2185"/>
                  </a:cubicBezTo>
                  <a:lnTo>
                    <a:pt x="10" y="2042"/>
                  </a:lnTo>
                  <a:cubicBezTo>
                    <a:pt x="10" y="2029"/>
                    <a:pt x="18" y="2021"/>
                    <a:pt x="27" y="2021"/>
                  </a:cubicBezTo>
                  <a:lnTo>
                    <a:pt x="27" y="2021"/>
                  </a:lnTo>
                  <a:cubicBezTo>
                    <a:pt x="36" y="2021"/>
                    <a:pt x="44" y="2029"/>
                    <a:pt x="44" y="2042"/>
                  </a:cubicBezTo>
                  <a:lnTo>
                    <a:pt x="44" y="2185"/>
                  </a:lnTo>
                  <a:cubicBezTo>
                    <a:pt x="44" y="2194"/>
                    <a:pt x="36" y="2203"/>
                    <a:pt x="27" y="2203"/>
                  </a:cubicBezTo>
                  <a:close/>
                  <a:moveTo>
                    <a:pt x="23" y="2493"/>
                  </a:moveTo>
                  <a:lnTo>
                    <a:pt x="23" y="2493"/>
                  </a:lnTo>
                  <a:cubicBezTo>
                    <a:pt x="14" y="2493"/>
                    <a:pt x="5" y="2484"/>
                    <a:pt x="5" y="2476"/>
                  </a:cubicBezTo>
                  <a:lnTo>
                    <a:pt x="5" y="2328"/>
                  </a:lnTo>
                  <a:cubicBezTo>
                    <a:pt x="5" y="2320"/>
                    <a:pt x="14" y="2311"/>
                    <a:pt x="23" y="2311"/>
                  </a:cubicBezTo>
                  <a:cubicBezTo>
                    <a:pt x="36" y="2311"/>
                    <a:pt x="44" y="2320"/>
                    <a:pt x="44" y="2328"/>
                  </a:cubicBezTo>
                  <a:lnTo>
                    <a:pt x="40" y="2476"/>
                  </a:lnTo>
                  <a:cubicBezTo>
                    <a:pt x="40" y="2484"/>
                    <a:pt x="31" y="2493"/>
                    <a:pt x="23" y="2493"/>
                  </a:cubicBezTo>
                  <a:close/>
                  <a:moveTo>
                    <a:pt x="23" y="2771"/>
                  </a:moveTo>
                  <a:lnTo>
                    <a:pt x="18" y="2771"/>
                  </a:lnTo>
                  <a:cubicBezTo>
                    <a:pt x="10" y="2771"/>
                    <a:pt x="1" y="2762"/>
                    <a:pt x="1" y="2753"/>
                  </a:cubicBezTo>
                  <a:lnTo>
                    <a:pt x="5" y="2619"/>
                  </a:lnTo>
                  <a:cubicBezTo>
                    <a:pt x="5" y="2610"/>
                    <a:pt x="14" y="2602"/>
                    <a:pt x="23" y="2602"/>
                  </a:cubicBezTo>
                  <a:lnTo>
                    <a:pt x="23" y="2602"/>
                  </a:lnTo>
                  <a:cubicBezTo>
                    <a:pt x="31" y="2602"/>
                    <a:pt x="40" y="2610"/>
                    <a:pt x="40" y="2619"/>
                  </a:cubicBezTo>
                  <a:lnTo>
                    <a:pt x="40" y="2753"/>
                  </a:lnTo>
                  <a:cubicBezTo>
                    <a:pt x="40" y="2762"/>
                    <a:pt x="31" y="2771"/>
                    <a:pt x="23" y="2771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5172746" y="2790781"/>
              <a:ext cx="502586" cy="479626"/>
            </a:xfrm>
            <a:custGeom>
              <a:avLst/>
              <a:gdLst/>
              <a:ahLst/>
              <a:cxnLst/>
              <a:rect l="l" t="t" r="r" b="b"/>
              <a:pathLst>
                <a:path w="2823" h="2694" extrusionOk="0">
                  <a:moveTo>
                    <a:pt x="243" y="2351"/>
                  </a:moveTo>
                  <a:cubicBezTo>
                    <a:pt x="239" y="2481"/>
                    <a:pt x="213" y="2593"/>
                    <a:pt x="178" y="2693"/>
                  </a:cubicBezTo>
                  <a:lnTo>
                    <a:pt x="2645" y="2693"/>
                  </a:lnTo>
                  <a:cubicBezTo>
                    <a:pt x="2610" y="2593"/>
                    <a:pt x="2584" y="2481"/>
                    <a:pt x="2580" y="2351"/>
                  </a:cubicBezTo>
                  <a:cubicBezTo>
                    <a:pt x="2562" y="1874"/>
                    <a:pt x="2823" y="1445"/>
                    <a:pt x="2580" y="725"/>
                  </a:cubicBezTo>
                  <a:cubicBezTo>
                    <a:pt x="2333" y="1"/>
                    <a:pt x="1492" y="74"/>
                    <a:pt x="1492" y="74"/>
                  </a:cubicBezTo>
                  <a:lnTo>
                    <a:pt x="1414" y="74"/>
                  </a:lnTo>
                  <a:lnTo>
                    <a:pt x="1331" y="74"/>
                  </a:lnTo>
                  <a:cubicBezTo>
                    <a:pt x="1331" y="74"/>
                    <a:pt x="490" y="1"/>
                    <a:pt x="243" y="725"/>
                  </a:cubicBezTo>
                  <a:cubicBezTo>
                    <a:pt x="0" y="1445"/>
                    <a:pt x="260" y="1874"/>
                    <a:pt x="243" y="2351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5062366" y="3283210"/>
              <a:ext cx="215419" cy="376188"/>
            </a:xfrm>
            <a:custGeom>
              <a:avLst/>
              <a:gdLst/>
              <a:ahLst/>
              <a:cxnLst/>
              <a:rect l="l" t="t" r="r" b="b"/>
              <a:pathLst>
                <a:path w="1210" h="2113" extrusionOk="0">
                  <a:moveTo>
                    <a:pt x="1097" y="1"/>
                  </a:moveTo>
                  <a:cubicBezTo>
                    <a:pt x="1097" y="1"/>
                    <a:pt x="863" y="57"/>
                    <a:pt x="650" y="391"/>
                  </a:cubicBezTo>
                  <a:cubicBezTo>
                    <a:pt x="330" y="898"/>
                    <a:pt x="0" y="1774"/>
                    <a:pt x="217" y="1952"/>
                  </a:cubicBezTo>
                  <a:cubicBezTo>
                    <a:pt x="416" y="2112"/>
                    <a:pt x="928" y="1410"/>
                    <a:pt x="1071" y="1219"/>
                  </a:cubicBezTo>
                  <a:cubicBezTo>
                    <a:pt x="1210" y="1028"/>
                    <a:pt x="1097" y="1"/>
                    <a:pt x="1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5571717" y="3283210"/>
              <a:ext cx="204025" cy="385446"/>
            </a:xfrm>
            <a:custGeom>
              <a:avLst/>
              <a:gdLst/>
              <a:ahLst/>
              <a:cxnLst/>
              <a:rect l="l" t="t" r="r" b="b"/>
              <a:pathLst>
                <a:path w="1146" h="2165" extrusionOk="0">
                  <a:moveTo>
                    <a:pt x="79" y="1"/>
                  </a:moveTo>
                  <a:cubicBezTo>
                    <a:pt x="79" y="1"/>
                    <a:pt x="443" y="1"/>
                    <a:pt x="742" y="777"/>
                  </a:cubicBezTo>
                  <a:cubicBezTo>
                    <a:pt x="881" y="1133"/>
                    <a:pt x="1145" y="1952"/>
                    <a:pt x="976" y="2017"/>
                  </a:cubicBezTo>
                  <a:cubicBezTo>
                    <a:pt x="595" y="2164"/>
                    <a:pt x="1" y="1154"/>
                    <a:pt x="1" y="11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5317842" y="3263983"/>
              <a:ext cx="212393" cy="602292"/>
            </a:xfrm>
            <a:custGeom>
              <a:avLst/>
              <a:gdLst/>
              <a:ahLst/>
              <a:cxnLst/>
              <a:rect l="l" t="t" r="r" b="b"/>
              <a:pathLst>
                <a:path w="1193" h="3383" extrusionOk="0">
                  <a:moveTo>
                    <a:pt x="0" y="70"/>
                  </a:moveTo>
                  <a:lnTo>
                    <a:pt x="195" y="3365"/>
                  </a:lnTo>
                  <a:lnTo>
                    <a:pt x="945" y="3382"/>
                  </a:lnTo>
                  <a:lnTo>
                    <a:pt x="1193" y="83"/>
                  </a:lnTo>
                  <a:cubicBezTo>
                    <a:pt x="971" y="18"/>
                    <a:pt x="724" y="1"/>
                    <a:pt x="477" y="9"/>
                  </a:cubicBezTo>
                  <a:cubicBezTo>
                    <a:pt x="291" y="18"/>
                    <a:pt x="135" y="40"/>
                    <a:pt x="0" y="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5480742" y="3272528"/>
              <a:ext cx="170733" cy="597663"/>
            </a:xfrm>
            <a:custGeom>
              <a:avLst/>
              <a:gdLst/>
              <a:ahLst/>
              <a:cxnLst/>
              <a:rect l="l" t="t" r="r" b="b"/>
              <a:pathLst>
                <a:path w="959" h="3357" extrusionOk="0">
                  <a:moveTo>
                    <a:pt x="780" y="2125"/>
                  </a:moveTo>
                  <a:cubicBezTo>
                    <a:pt x="793" y="2311"/>
                    <a:pt x="824" y="2857"/>
                    <a:pt x="889" y="3356"/>
                  </a:cubicBezTo>
                  <a:lnTo>
                    <a:pt x="0" y="3356"/>
                  </a:lnTo>
                  <a:lnTo>
                    <a:pt x="269" y="0"/>
                  </a:lnTo>
                  <a:cubicBezTo>
                    <a:pt x="481" y="65"/>
                    <a:pt x="594" y="0"/>
                    <a:pt x="715" y="156"/>
                  </a:cubicBezTo>
                  <a:cubicBezTo>
                    <a:pt x="958" y="477"/>
                    <a:pt x="759" y="1717"/>
                    <a:pt x="780" y="2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5516171" y="3726325"/>
              <a:ext cx="84387" cy="38812"/>
            </a:xfrm>
            <a:custGeom>
              <a:avLst/>
              <a:gdLst/>
              <a:ahLst/>
              <a:cxnLst/>
              <a:rect l="l" t="t" r="r" b="b"/>
              <a:pathLst>
                <a:path w="474" h="218" extrusionOk="0">
                  <a:moveTo>
                    <a:pt x="473" y="5"/>
                  </a:moveTo>
                  <a:cubicBezTo>
                    <a:pt x="473" y="122"/>
                    <a:pt x="369" y="217"/>
                    <a:pt x="235" y="217"/>
                  </a:cubicBezTo>
                  <a:cubicBezTo>
                    <a:pt x="170" y="217"/>
                    <a:pt x="113" y="191"/>
                    <a:pt x="70" y="152"/>
                  </a:cubicBezTo>
                  <a:cubicBezTo>
                    <a:pt x="35" y="122"/>
                    <a:pt x="9" y="79"/>
                    <a:pt x="0" y="35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5171856" y="3270926"/>
              <a:ext cx="216309" cy="593035"/>
            </a:xfrm>
            <a:custGeom>
              <a:avLst/>
              <a:gdLst/>
              <a:ahLst/>
              <a:cxnLst/>
              <a:rect l="l" t="t" r="r" b="b"/>
              <a:pathLst>
                <a:path w="1215" h="3331" extrusionOk="0">
                  <a:moveTo>
                    <a:pt x="257" y="3326"/>
                  </a:moveTo>
                  <a:cubicBezTo>
                    <a:pt x="378" y="2680"/>
                    <a:pt x="495" y="1904"/>
                    <a:pt x="460" y="1384"/>
                  </a:cubicBezTo>
                  <a:cubicBezTo>
                    <a:pt x="404" y="469"/>
                    <a:pt x="1" y="40"/>
                    <a:pt x="846" y="1"/>
                  </a:cubicBezTo>
                  <a:lnTo>
                    <a:pt x="1215" y="3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5254463" y="3722409"/>
              <a:ext cx="84387" cy="38099"/>
            </a:xfrm>
            <a:custGeom>
              <a:avLst/>
              <a:gdLst/>
              <a:ahLst/>
              <a:cxnLst/>
              <a:rect l="l" t="t" r="r" b="b"/>
              <a:pathLst>
                <a:path w="474" h="214" extrusionOk="0">
                  <a:moveTo>
                    <a:pt x="473" y="5"/>
                  </a:moveTo>
                  <a:cubicBezTo>
                    <a:pt x="473" y="122"/>
                    <a:pt x="369" y="213"/>
                    <a:pt x="239" y="213"/>
                  </a:cubicBezTo>
                  <a:cubicBezTo>
                    <a:pt x="170" y="213"/>
                    <a:pt x="113" y="192"/>
                    <a:pt x="70" y="153"/>
                  </a:cubicBezTo>
                  <a:cubicBezTo>
                    <a:pt x="35" y="122"/>
                    <a:pt x="9" y="79"/>
                    <a:pt x="1" y="31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378017" y="3169093"/>
              <a:ext cx="91153" cy="124446"/>
            </a:xfrm>
            <a:custGeom>
              <a:avLst/>
              <a:gdLst/>
              <a:ahLst/>
              <a:cxnLst/>
              <a:rect l="l" t="t" r="r" b="b"/>
              <a:pathLst>
                <a:path w="512" h="699" extrusionOk="0">
                  <a:moveTo>
                    <a:pt x="48" y="351"/>
                  </a:moveTo>
                  <a:cubicBezTo>
                    <a:pt x="44" y="447"/>
                    <a:pt x="0" y="581"/>
                    <a:pt x="0" y="581"/>
                  </a:cubicBezTo>
                  <a:cubicBezTo>
                    <a:pt x="13" y="594"/>
                    <a:pt x="109" y="698"/>
                    <a:pt x="261" y="694"/>
                  </a:cubicBezTo>
                  <a:cubicBezTo>
                    <a:pt x="408" y="694"/>
                    <a:pt x="495" y="599"/>
                    <a:pt x="512" y="581"/>
                  </a:cubicBezTo>
                  <a:cubicBezTo>
                    <a:pt x="508" y="568"/>
                    <a:pt x="499" y="551"/>
                    <a:pt x="495" y="534"/>
                  </a:cubicBezTo>
                  <a:cubicBezTo>
                    <a:pt x="490" y="516"/>
                    <a:pt x="486" y="499"/>
                    <a:pt x="482" y="477"/>
                  </a:cubicBezTo>
                  <a:cubicBezTo>
                    <a:pt x="469" y="438"/>
                    <a:pt x="464" y="390"/>
                    <a:pt x="460" y="343"/>
                  </a:cubicBezTo>
                  <a:cubicBezTo>
                    <a:pt x="451" y="226"/>
                    <a:pt x="473" y="126"/>
                    <a:pt x="490" y="52"/>
                  </a:cubicBezTo>
                  <a:cubicBezTo>
                    <a:pt x="499" y="35"/>
                    <a:pt x="503" y="13"/>
                    <a:pt x="512" y="0"/>
                  </a:cubicBezTo>
                  <a:lnTo>
                    <a:pt x="0" y="0"/>
                  </a:lnTo>
                  <a:cubicBezTo>
                    <a:pt x="9" y="22"/>
                    <a:pt x="18" y="48"/>
                    <a:pt x="26" y="78"/>
                  </a:cubicBezTo>
                  <a:cubicBezTo>
                    <a:pt x="39" y="135"/>
                    <a:pt x="52" y="204"/>
                    <a:pt x="52" y="282"/>
                  </a:cubicBezTo>
                  <a:cubicBezTo>
                    <a:pt x="52" y="304"/>
                    <a:pt x="52" y="325"/>
                    <a:pt x="48" y="35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382646" y="3164464"/>
              <a:ext cx="82785" cy="89730"/>
            </a:xfrm>
            <a:custGeom>
              <a:avLst/>
              <a:gdLst/>
              <a:ahLst/>
              <a:cxnLst/>
              <a:rect l="l" t="t" r="r" b="b"/>
              <a:pathLst>
                <a:path w="465" h="504" extrusionOk="0">
                  <a:moveTo>
                    <a:pt x="0" y="104"/>
                  </a:moveTo>
                  <a:cubicBezTo>
                    <a:pt x="13" y="161"/>
                    <a:pt x="26" y="230"/>
                    <a:pt x="26" y="308"/>
                  </a:cubicBezTo>
                  <a:cubicBezTo>
                    <a:pt x="143" y="382"/>
                    <a:pt x="300" y="464"/>
                    <a:pt x="456" y="503"/>
                  </a:cubicBezTo>
                  <a:cubicBezTo>
                    <a:pt x="443" y="464"/>
                    <a:pt x="438" y="416"/>
                    <a:pt x="434" y="369"/>
                  </a:cubicBezTo>
                  <a:cubicBezTo>
                    <a:pt x="425" y="252"/>
                    <a:pt x="447" y="152"/>
                    <a:pt x="464" y="78"/>
                  </a:cubicBezTo>
                  <a:cubicBezTo>
                    <a:pt x="451" y="57"/>
                    <a:pt x="438" y="39"/>
                    <a:pt x="430" y="26"/>
                  </a:cubicBezTo>
                  <a:cubicBezTo>
                    <a:pt x="421" y="9"/>
                    <a:pt x="417" y="0"/>
                    <a:pt x="417" y="0"/>
                  </a:cubicBezTo>
                  <a:lnTo>
                    <a:pt x="326" y="26"/>
                  </a:ln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213515" y="2857186"/>
              <a:ext cx="413926" cy="365328"/>
            </a:xfrm>
            <a:custGeom>
              <a:avLst/>
              <a:gdLst/>
              <a:ahLst/>
              <a:cxnLst/>
              <a:rect l="l" t="t" r="r" b="b"/>
              <a:pathLst>
                <a:path w="2325" h="2052" extrusionOk="0">
                  <a:moveTo>
                    <a:pt x="669" y="1809"/>
                  </a:moveTo>
                  <a:cubicBezTo>
                    <a:pt x="959" y="2051"/>
                    <a:pt x="1349" y="2043"/>
                    <a:pt x="1644" y="1800"/>
                  </a:cubicBezTo>
                  <a:cubicBezTo>
                    <a:pt x="1974" y="1527"/>
                    <a:pt x="2325" y="517"/>
                    <a:pt x="1991" y="243"/>
                  </a:cubicBezTo>
                  <a:cubicBezTo>
                    <a:pt x="1700" y="1"/>
                    <a:pt x="625" y="1"/>
                    <a:pt x="335" y="243"/>
                  </a:cubicBezTo>
                  <a:cubicBezTo>
                    <a:pt x="1" y="517"/>
                    <a:pt x="335" y="1535"/>
                    <a:pt x="669" y="180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5556228" y="2989996"/>
              <a:ext cx="79046" cy="92044"/>
            </a:xfrm>
            <a:custGeom>
              <a:avLst/>
              <a:gdLst/>
              <a:ahLst/>
              <a:cxnLst/>
              <a:rect l="l" t="t" r="r" b="b"/>
              <a:pathLst>
                <a:path w="444" h="517" extrusionOk="0">
                  <a:moveTo>
                    <a:pt x="62" y="70"/>
                  </a:moveTo>
                  <a:cubicBezTo>
                    <a:pt x="88" y="13"/>
                    <a:pt x="252" y="0"/>
                    <a:pt x="348" y="70"/>
                  </a:cubicBezTo>
                  <a:cubicBezTo>
                    <a:pt x="443" y="139"/>
                    <a:pt x="339" y="438"/>
                    <a:pt x="239" y="477"/>
                  </a:cubicBezTo>
                  <a:cubicBezTo>
                    <a:pt x="153" y="512"/>
                    <a:pt x="62" y="516"/>
                    <a:pt x="31" y="477"/>
                  </a:cubicBezTo>
                  <a:cubicBezTo>
                    <a:pt x="1" y="443"/>
                    <a:pt x="18" y="169"/>
                    <a:pt x="6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5205148" y="2989996"/>
              <a:ext cx="79581" cy="92044"/>
            </a:xfrm>
            <a:custGeom>
              <a:avLst/>
              <a:gdLst/>
              <a:ahLst/>
              <a:cxnLst/>
              <a:rect l="l" t="t" r="r" b="b"/>
              <a:pathLst>
                <a:path w="447" h="517" extrusionOk="0">
                  <a:moveTo>
                    <a:pt x="382" y="70"/>
                  </a:moveTo>
                  <a:cubicBezTo>
                    <a:pt x="356" y="13"/>
                    <a:pt x="195" y="0"/>
                    <a:pt x="96" y="70"/>
                  </a:cubicBezTo>
                  <a:cubicBezTo>
                    <a:pt x="0" y="139"/>
                    <a:pt x="104" y="438"/>
                    <a:pt x="208" y="477"/>
                  </a:cubicBezTo>
                  <a:cubicBezTo>
                    <a:pt x="291" y="512"/>
                    <a:pt x="382" y="516"/>
                    <a:pt x="412" y="477"/>
                  </a:cubicBezTo>
                  <a:cubicBezTo>
                    <a:pt x="447" y="443"/>
                    <a:pt x="425" y="169"/>
                    <a:pt x="38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5408105" y="3007798"/>
              <a:ext cx="65872" cy="86525"/>
            </a:xfrm>
            <a:custGeom>
              <a:avLst/>
              <a:gdLst/>
              <a:ahLst/>
              <a:cxnLst/>
              <a:rect l="l" t="t" r="r" b="b"/>
              <a:pathLst>
                <a:path w="370" h="486" extrusionOk="0">
                  <a:moveTo>
                    <a:pt x="161" y="486"/>
                  </a:moveTo>
                  <a:cubicBezTo>
                    <a:pt x="144" y="486"/>
                    <a:pt x="126" y="477"/>
                    <a:pt x="122" y="460"/>
                  </a:cubicBezTo>
                  <a:cubicBezTo>
                    <a:pt x="113" y="438"/>
                    <a:pt x="122" y="412"/>
                    <a:pt x="144" y="403"/>
                  </a:cubicBezTo>
                  <a:cubicBezTo>
                    <a:pt x="148" y="399"/>
                    <a:pt x="274" y="347"/>
                    <a:pt x="248" y="234"/>
                  </a:cubicBezTo>
                  <a:cubicBezTo>
                    <a:pt x="243" y="217"/>
                    <a:pt x="235" y="204"/>
                    <a:pt x="217" y="195"/>
                  </a:cubicBezTo>
                  <a:cubicBezTo>
                    <a:pt x="178" y="169"/>
                    <a:pt x="100" y="182"/>
                    <a:pt x="79" y="187"/>
                  </a:cubicBezTo>
                  <a:cubicBezTo>
                    <a:pt x="57" y="195"/>
                    <a:pt x="31" y="182"/>
                    <a:pt x="26" y="160"/>
                  </a:cubicBezTo>
                  <a:cubicBezTo>
                    <a:pt x="22" y="147"/>
                    <a:pt x="13" y="126"/>
                    <a:pt x="5" y="52"/>
                  </a:cubicBezTo>
                  <a:cubicBezTo>
                    <a:pt x="0" y="30"/>
                    <a:pt x="18" y="9"/>
                    <a:pt x="44" y="4"/>
                  </a:cubicBezTo>
                  <a:cubicBezTo>
                    <a:pt x="70" y="0"/>
                    <a:pt x="92" y="17"/>
                    <a:pt x="92" y="43"/>
                  </a:cubicBezTo>
                  <a:cubicBezTo>
                    <a:pt x="96" y="65"/>
                    <a:pt x="96" y="82"/>
                    <a:pt x="100" y="95"/>
                  </a:cubicBezTo>
                  <a:cubicBezTo>
                    <a:pt x="144" y="87"/>
                    <a:pt x="209" y="87"/>
                    <a:pt x="261" y="117"/>
                  </a:cubicBezTo>
                  <a:cubicBezTo>
                    <a:pt x="300" y="139"/>
                    <a:pt x="321" y="169"/>
                    <a:pt x="334" y="213"/>
                  </a:cubicBezTo>
                  <a:cubicBezTo>
                    <a:pt x="369" y="360"/>
                    <a:pt x="248" y="455"/>
                    <a:pt x="178" y="486"/>
                  </a:cubicBezTo>
                  <a:cubicBezTo>
                    <a:pt x="174" y="486"/>
                    <a:pt x="165" y="486"/>
                    <a:pt x="161" y="486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5489110" y="2949049"/>
              <a:ext cx="51095" cy="37209"/>
            </a:xfrm>
            <a:custGeom>
              <a:avLst/>
              <a:gdLst/>
              <a:ahLst/>
              <a:cxnLst/>
              <a:rect l="l" t="t" r="r" b="b"/>
              <a:pathLst>
                <a:path w="287" h="209" extrusionOk="0">
                  <a:moveTo>
                    <a:pt x="235" y="209"/>
                  </a:moveTo>
                  <a:cubicBezTo>
                    <a:pt x="218" y="209"/>
                    <a:pt x="200" y="196"/>
                    <a:pt x="196" y="178"/>
                  </a:cubicBezTo>
                  <a:cubicBezTo>
                    <a:pt x="192" y="170"/>
                    <a:pt x="157" y="92"/>
                    <a:pt x="57" y="113"/>
                  </a:cubicBezTo>
                  <a:cubicBezTo>
                    <a:pt x="31" y="118"/>
                    <a:pt x="9" y="100"/>
                    <a:pt x="5" y="74"/>
                  </a:cubicBezTo>
                  <a:cubicBezTo>
                    <a:pt x="1" y="53"/>
                    <a:pt x="18" y="31"/>
                    <a:pt x="40" y="27"/>
                  </a:cubicBezTo>
                  <a:cubicBezTo>
                    <a:pt x="183" y="1"/>
                    <a:pt x="257" y="96"/>
                    <a:pt x="278" y="152"/>
                  </a:cubicBezTo>
                  <a:cubicBezTo>
                    <a:pt x="287" y="174"/>
                    <a:pt x="274" y="200"/>
                    <a:pt x="248" y="209"/>
                  </a:cubicBezTo>
                  <a:cubicBezTo>
                    <a:pt x="244" y="209"/>
                    <a:pt x="239" y="209"/>
                    <a:pt x="235" y="2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5296122" y="2946022"/>
              <a:ext cx="51095" cy="37921"/>
            </a:xfrm>
            <a:custGeom>
              <a:avLst/>
              <a:gdLst/>
              <a:ahLst/>
              <a:cxnLst/>
              <a:rect l="l" t="t" r="r" b="b"/>
              <a:pathLst>
                <a:path w="287" h="213" extrusionOk="0">
                  <a:moveTo>
                    <a:pt x="48" y="213"/>
                  </a:moveTo>
                  <a:cubicBezTo>
                    <a:pt x="44" y="213"/>
                    <a:pt x="40" y="208"/>
                    <a:pt x="35" y="208"/>
                  </a:cubicBezTo>
                  <a:cubicBezTo>
                    <a:pt x="14" y="200"/>
                    <a:pt x="1" y="178"/>
                    <a:pt x="9" y="152"/>
                  </a:cubicBezTo>
                  <a:cubicBezTo>
                    <a:pt x="27" y="100"/>
                    <a:pt x="101" y="0"/>
                    <a:pt x="244" y="26"/>
                  </a:cubicBezTo>
                  <a:cubicBezTo>
                    <a:pt x="270" y="31"/>
                    <a:pt x="287" y="52"/>
                    <a:pt x="283" y="78"/>
                  </a:cubicBezTo>
                  <a:cubicBezTo>
                    <a:pt x="278" y="100"/>
                    <a:pt x="252" y="117"/>
                    <a:pt x="231" y="113"/>
                  </a:cubicBezTo>
                  <a:cubicBezTo>
                    <a:pt x="122" y="96"/>
                    <a:pt x="92" y="178"/>
                    <a:pt x="92" y="182"/>
                  </a:cubicBezTo>
                  <a:cubicBezTo>
                    <a:pt x="88" y="200"/>
                    <a:pt x="70" y="213"/>
                    <a:pt x="48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5497655" y="2991598"/>
              <a:ext cx="17091" cy="34895"/>
            </a:xfrm>
            <a:custGeom>
              <a:avLst/>
              <a:gdLst/>
              <a:ahLst/>
              <a:cxnLst/>
              <a:rect l="l" t="t" r="r" b="b"/>
              <a:pathLst>
                <a:path w="96" h="196" extrusionOk="0">
                  <a:moveTo>
                    <a:pt x="0" y="100"/>
                  </a:moveTo>
                  <a:cubicBezTo>
                    <a:pt x="0" y="152"/>
                    <a:pt x="22" y="195"/>
                    <a:pt x="48" y="195"/>
                  </a:cubicBezTo>
                  <a:cubicBezTo>
                    <a:pt x="74" y="195"/>
                    <a:pt x="96" y="152"/>
                    <a:pt x="96" y="100"/>
                  </a:cubicBezTo>
                  <a:cubicBezTo>
                    <a:pt x="96" y="43"/>
                    <a:pt x="74" y="0"/>
                    <a:pt x="48" y="0"/>
                  </a:cubicBezTo>
                  <a:cubicBezTo>
                    <a:pt x="22" y="0"/>
                    <a:pt x="0" y="43"/>
                    <a:pt x="0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5323896" y="2991598"/>
              <a:ext cx="16379" cy="34895"/>
            </a:xfrm>
            <a:custGeom>
              <a:avLst/>
              <a:gdLst/>
              <a:ahLst/>
              <a:cxnLst/>
              <a:rect l="l" t="t" r="r" b="b"/>
              <a:pathLst>
                <a:path w="92" h="196" extrusionOk="0">
                  <a:moveTo>
                    <a:pt x="1" y="100"/>
                  </a:moveTo>
                  <a:cubicBezTo>
                    <a:pt x="1" y="152"/>
                    <a:pt x="23" y="195"/>
                    <a:pt x="44" y="195"/>
                  </a:cubicBezTo>
                  <a:cubicBezTo>
                    <a:pt x="70" y="195"/>
                    <a:pt x="92" y="152"/>
                    <a:pt x="92" y="100"/>
                  </a:cubicBezTo>
                  <a:cubicBezTo>
                    <a:pt x="92" y="43"/>
                    <a:pt x="70" y="0"/>
                    <a:pt x="44" y="0"/>
                  </a:cubicBezTo>
                  <a:cubicBezTo>
                    <a:pt x="23" y="0"/>
                    <a:pt x="1" y="43"/>
                    <a:pt x="1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5587206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8" y="109"/>
                  </a:moveTo>
                  <a:cubicBezTo>
                    <a:pt x="0" y="170"/>
                    <a:pt x="9" y="226"/>
                    <a:pt x="35" y="235"/>
                  </a:cubicBezTo>
                  <a:cubicBezTo>
                    <a:pt x="61" y="239"/>
                    <a:pt x="52" y="183"/>
                    <a:pt x="70" y="122"/>
                  </a:cubicBezTo>
                  <a:cubicBezTo>
                    <a:pt x="87" y="57"/>
                    <a:pt x="122" y="14"/>
                    <a:pt x="96" y="9"/>
                  </a:cubicBezTo>
                  <a:cubicBezTo>
                    <a:pt x="65" y="1"/>
                    <a:pt x="31" y="44"/>
                    <a:pt x="18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5233633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05" y="109"/>
                  </a:moveTo>
                  <a:cubicBezTo>
                    <a:pt x="122" y="170"/>
                    <a:pt x="113" y="226"/>
                    <a:pt x="87" y="235"/>
                  </a:cubicBezTo>
                  <a:cubicBezTo>
                    <a:pt x="61" y="239"/>
                    <a:pt x="66" y="183"/>
                    <a:pt x="53" y="122"/>
                  </a:cubicBezTo>
                  <a:cubicBezTo>
                    <a:pt x="35" y="57"/>
                    <a:pt x="1" y="14"/>
                    <a:pt x="27" y="9"/>
                  </a:cubicBezTo>
                  <a:cubicBezTo>
                    <a:pt x="53" y="1"/>
                    <a:pt x="87" y="44"/>
                    <a:pt x="105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5488398" y="3059427"/>
              <a:ext cx="66584" cy="21008"/>
            </a:xfrm>
            <a:custGeom>
              <a:avLst/>
              <a:gdLst/>
              <a:ahLst/>
              <a:cxnLst/>
              <a:rect l="l" t="t" r="r" b="b"/>
              <a:pathLst>
                <a:path w="374" h="118" extrusionOk="0">
                  <a:moveTo>
                    <a:pt x="0" y="57"/>
                  </a:moveTo>
                  <a:cubicBezTo>
                    <a:pt x="0" y="92"/>
                    <a:pt x="83" y="118"/>
                    <a:pt x="187" y="118"/>
                  </a:cubicBezTo>
                  <a:cubicBezTo>
                    <a:pt x="291" y="118"/>
                    <a:pt x="373" y="92"/>
                    <a:pt x="373" y="57"/>
                  </a:cubicBezTo>
                  <a:cubicBezTo>
                    <a:pt x="373" y="27"/>
                    <a:pt x="291" y="1"/>
                    <a:pt x="187" y="1"/>
                  </a:cubicBezTo>
                  <a:cubicBezTo>
                    <a:pt x="83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5283126" y="3059427"/>
              <a:ext cx="67296" cy="21008"/>
            </a:xfrm>
            <a:custGeom>
              <a:avLst/>
              <a:gdLst/>
              <a:ahLst/>
              <a:cxnLst/>
              <a:rect l="l" t="t" r="r" b="b"/>
              <a:pathLst>
                <a:path w="378" h="118" extrusionOk="0">
                  <a:moveTo>
                    <a:pt x="0" y="57"/>
                  </a:moveTo>
                  <a:cubicBezTo>
                    <a:pt x="0" y="92"/>
                    <a:pt x="87" y="118"/>
                    <a:pt x="187" y="118"/>
                  </a:cubicBezTo>
                  <a:cubicBezTo>
                    <a:pt x="291" y="118"/>
                    <a:pt x="377" y="92"/>
                    <a:pt x="377" y="57"/>
                  </a:cubicBezTo>
                  <a:cubicBezTo>
                    <a:pt x="377" y="27"/>
                    <a:pt x="291" y="1"/>
                    <a:pt x="187" y="1"/>
                  </a:cubicBezTo>
                  <a:cubicBezTo>
                    <a:pt x="87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5385673" y="3118889"/>
              <a:ext cx="76554" cy="40236"/>
            </a:xfrm>
            <a:custGeom>
              <a:avLst/>
              <a:gdLst/>
              <a:ahLst/>
              <a:cxnLst/>
              <a:rect l="l" t="t" r="r" b="b"/>
              <a:pathLst>
                <a:path w="430" h="226" extrusionOk="0">
                  <a:moveTo>
                    <a:pt x="1" y="26"/>
                  </a:moveTo>
                  <a:cubicBezTo>
                    <a:pt x="5" y="57"/>
                    <a:pt x="18" y="109"/>
                    <a:pt x="53" y="152"/>
                  </a:cubicBezTo>
                  <a:cubicBezTo>
                    <a:pt x="79" y="183"/>
                    <a:pt x="118" y="213"/>
                    <a:pt x="183" y="217"/>
                  </a:cubicBezTo>
                  <a:cubicBezTo>
                    <a:pt x="257" y="226"/>
                    <a:pt x="309" y="209"/>
                    <a:pt x="343" y="183"/>
                  </a:cubicBezTo>
                  <a:cubicBezTo>
                    <a:pt x="395" y="148"/>
                    <a:pt x="417" y="100"/>
                    <a:pt x="430" y="70"/>
                  </a:cubicBezTo>
                  <a:cubicBezTo>
                    <a:pt x="430" y="57"/>
                    <a:pt x="421" y="44"/>
                    <a:pt x="408" y="39"/>
                  </a:cubicBezTo>
                  <a:lnTo>
                    <a:pt x="27" y="0"/>
                  </a:lnTo>
                  <a:cubicBezTo>
                    <a:pt x="14" y="0"/>
                    <a:pt x="1" y="13"/>
                    <a:pt x="1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5225087" y="2843299"/>
              <a:ext cx="397725" cy="150796"/>
            </a:xfrm>
            <a:custGeom>
              <a:avLst/>
              <a:gdLst/>
              <a:ahLst/>
              <a:cxnLst/>
              <a:rect l="l" t="t" r="r" b="b"/>
              <a:pathLst>
                <a:path w="2234" h="847" extrusionOk="0">
                  <a:moveTo>
                    <a:pt x="1479" y="282"/>
                  </a:moveTo>
                  <a:cubicBezTo>
                    <a:pt x="1479" y="282"/>
                    <a:pt x="1943" y="495"/>
                    <a:pt x="2060" y="833"/>
                  </a:cubicBezTo>
                  <a:cubicBezTo>
                    <a:pt x="2060" y="833"/>
                    <a:pt x="2234" y="677"/>
                    <a:pt x="2078" y="339"/>
                  </a:cubicBezTo>
                  <a:cubicBezTo>
                    <a:pt x="1922" y="1"/>
                    <a:pt x="1120" y="27"/>
                    <a:pt x="794" y="57"/>
                  </a:cubicBezTo>
                  <a:cubicBezTo>
                    <a:pt x="469" y="92"/>
                    <a:pt x="1" y="170"/>
                    <a:pt x="114" y="846"/>
                  </a:cubicBezTo>
                  <a:cubicBezTo>
                    <a:pt x="114" y="846"/>
                    <a:pt x="673" y="386"/>
                    <a:pt x="1479" y="282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5421992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30" y="1"/>
                  </a:moveTo>
                  <a:cubicBezTo>
                    <a:pt x="230" y="1"/>
                    <a:pt x="382" y="44"/>
                    <a:pt x="451" y="105"/>
                  </a:cubicBezTo>
                  <a:cubicBezTo>
                    <a:pt x="516" y="166"/>
                    <a:pt x="243" y="460"/>
                    <a:pt x="243" y="460"/>
                  </a:cubicBezTo>
                  <a:lnTo>
                    <a:pt x="1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31729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86" y="1"/>
                  </a:moveTo>
                  <a:cubicBezTo>
                    <a:pt x="286" y="1"/>
                    <a:pt x="135" y="44"/>
                    <a:pt x="65" y="105"/>
                  </a:cubicBezTo>
                  <a:cubicBezTo>
                    <a:pt x="0" y="166"/>
                    <a:pt x="273" y="460"/>
                    <a:pt x="273" y="460"/>
                  </a:cubicBezTo>
                  <a:lnTo>
                    <a:pt x="516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5627263" y="3427592"/>
              <a:ext cx="30266" cy="179281"/>
            </a:xfrm>
            <a:custGeom>
              <a:avLst/>
              <a:gdLst/>
              <a:ahLst/>
              <a:cxnLst/>
              <a:rect l="l" t="t" r="r" b="b"/>
              <a:pathLst>
                <a:path w="170" h="1007" extrusionOk="0">
                  <a:moveTo>
                    <a:pt x="40" y="1"/>
                  </a:moveTo>
                  <a:lnTo>
                    <a:pt x="170" y="1007"/>
                  </a:lnTo>
                  <a:lnTo>
                    <a:pt x="1" y="751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5781617" y="3144347"/>
              <a:ext cx="120706" cy="173050"/>
            </a:xfrm>
            <a:custGeom>
              <a:avLst/>
              <a:gdLst/>
              <a:ahLst/>
              <a:cxnLst/>
              <a:rect l="l" t="t" r="r" b="b"/>
              <a:pathLst>
                <a:path w="678" h="972" extrusionOk="0">
                  <a:moveTo>
                    <a:pt x="677" y="764"/>
                  </a:moveTo>
                  <a:cubicBezTo>
                    <a:pt x="677" y="764"/>
                    <a:pt x="404" y="0"/>
                    <a:pt x="205" y="87"/>
                  </a:cubicBezTo>
                  <a:cubicBezTo>
                    <a:pt x="1" y="178"/>
                    <a:pt x="296" y="972"/>
                    <a:pt x="296" y="97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5758473" y="3191347"/>
              <a:ext cx="146165" cy="157739"/>
            </a:xfrm>
            <a:custGeom>
              <a:avLst/>
              <a:gdLst/>
              <a:ahLst/>
              <a:cxnLst/>
              <a:rect l="l" t="t" r="r" b="b"/>
              <a:pathLst>
                <a:path w="821" h="886" extrusionOk="0">
                  <a:moveTo>
                    <a:pt x="573" y="885"/>
                  </a:moveTo>
                  <a:cubicBezTo>
                    <a:pt x="573" y="885"/>
                    <a:pt x="820" y="543"/>
                    <a:pt x="803" y="482"/>
                  </a:cubicBezTo>
                  <a:cubicBezTo>
                    <a:pt x="790" y="426"/>
                    <a:pt x="742" y="426"/>
                    <a:pt x="729" y="378"/>
                  </a:cubicBezTo>
                  <a:cubicBezTo>
                    <a:pt x="712" y="330"/>
                    <a:pt x="643" y="322"/>
                    <a:pt x="604" y="261"/>
                  </a:cubicBezTo>
                  <a:cubicBezTo>
                    <a:pt x="565" y="200"/>
                    <a:pt x="426" y="122"/>
                    <a:pt x="391" y="92"/>
                  </a:cubicBezTo>
                  <a:cubicBezTo>
                    <a:pt x="356" y="62"/>
                    <a:pt x="400" y="1"/>
                    <a:pt x="400" y="1"/>
                  </a:cubicBezTo>
                  <a:lnTo>
                    <a:pt x="326" y="105"/>
                  </a:lnTo>
                  <a:cubicBezTo>
                    <a:pt x="326" y="105"/>
                    <a:pt x="265" y="300"/>
                    <a:pt x="252" y="352"/>
                  </a:cubicBezTo>
                  <a:cubicBezTo>
                    <a:pt x="235" y="400"/>
                    <a:pt x="213" y="374"/>
                    <a:pt x="196" y="317"/>
                  </a:cubicBezTo>
                  <a:cubicBezTo>
                    <a:pt x="183" y="261"/>
                    <a:pt x="83" y="179"/>
                    <a:pt x="40" y="179"/>
                  </a:cubicBezTo>
                  <a:cubicBezTo>
                    <a:pt x="1" y="183"/>
                    <a:pt x="1" y="248"/>
                    <a:pt x="57" y="317"/>
                  </a:cubicBezTo>
                  <a:cubicBezTo>
                    <a:pt x="118" y="387"/>
                    <a:pt x="148" y="595"/>
                    <a:pt x="174" y="643"/>
                  </a:cubicBezTo>
                  <a:cubicBezTo>
                    <a:pt x="196" y="695"/>
                    <a:pt x="265" y="868"/>
                    <a:pt x="265" y="868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5697586" y="3323445"/>
              <a:ext cx="163790" cy="340581"/>
            </a:xfrm>
            <a:custGeom>
              <a:avLst/>
              <a:gdLst/>
              <a:ahLst/>
              <a:cxnLst/>
              <a:rect l="l" t="t" r="r" b="b"/>
              <a:pathLst>
                <a:path w="920" h="1913" extrusionOk="0">
                  <a:moveTo>
                    <a:pt x="156" y="1847"/>
                  </a:moveTo>
                  <a:cubicBezTo>
                    <a:pt x="156" y="1847"/>
                    <a:pt x="469" y="1912"/>
                    <a:pt x="560" y="1743"/>
                  </a:cubicBezTo>
                  <a:cubicBezTo>
                    <a:pt x="724" y="1435"/>
                    <a:pt x="920" y="156"/>
                    <a:pt x="920" y="156"/>
                  </a:cubicBezTo>
                  <a:cubicBezTo>
                    <a:pt x="881" y="117"/>
                    <a:pt x="798" y="52"/>
                    <a:pt x="677" y="22"/>
                  </a:cubicBezTo>
                  <a:cubicBezTo>
                    <a:pt x="577" y="0"/>
                    <a:pt x="490" y="5"/>
                    <a:pt x="443" y="13"/>
                  </a:cubicBezTo>
                  <a:cubicBezTo>
                    <a:pt x="295" y="547"/>
                    <a:pt x="148" y="1076"/>
                    <a:pt x="0" y="16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5763102" y="3323445"/>
              <a:ext cx="98274" cy="68009"/>
            </a:xfrm>
            <a:custGeom>
              <a:avLst/>
              <a:gdLst/>
              <a:ahLst/>
              <a:cxnLst/>
              <a:rect l="l" t="t" r="r" b="b"/>
              <a:pathLst>
                <a:path w="552" h="382" extrusionOk="0">
                  <a:moveTo>
                    <a:pt x="504" y="373"/>
                  </a:moveTo>
                  <a:cubicBezTo>
                    <a:pt x="504" y="373"/>
                    <a:pt x="504" y="373"/>
                    <a:pt x="504" y="378"/>
                  </a:cubicBezTo>
                  <a:cubicBezTo>
                    <a:pt x="508" y="378"/>
                    <a:pt x="513" y="378"/>
                    <a:pt x="517" y="382"/>
                  </a:cubicBezTo>
                  <a:cubicBezTo>
                    <a:pt x="539" y="243"/>
                    <a:pt x="552" y="156"/>
                    <a:pt x="552" y="156"/>
                  </a:cubicBezTo>
                  <a:cubicBezTo>
                    <a:pt x="513" y="117"/>
                    <a:pt x="430" y="52"/>
                    <a:pt x="309" y="22"/>
                  </a:cubicBezTo>
                  <a:cubicBezTo>
                    <a:pt x="209" y="0"/>
                    <a:pt x="122" y="5"/>
                    <a:pt x="75" y="13"/>
                  </a:cubicBezTo>
                  <a:cubicBezTo>
                    <a:pt x="49" y="104"/>
                    <a:pt x="27" y="191"/>
                    <a:pt x="1" y="278"/>
                  </a:cubicBezTo>
                  <a:cubicBezTo>
                    <a:pt x="5" y="278"/>
                    <a:pt x="10" y="282"/>
                    <a:pt x="14" y="282"/>
                  </a:cubicBezTo>
                  <a:lnTo>
                    <a:pt x="27" y="230"/>
                  </a:lnTo>
                  <a:cubicBezTo>
                    <a:pt x="75" y="221"/>
                    <a:pt x="161" y="217"/>
                    <a:pt x="261" y="239"/>
                  </a:cubicBezTo>
                  <a:cubicBezTo>
                    <a:pt x="382" y="269"/>
                    <a:pt x="465" y="334"/>
                    <a:pt x="504" y="373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847658" y="3259354"/>
              <a:ext cx="94357" cy="160766"/>
            </a:xfrm>
            <a:custGeom>
              <a:avLst/>
              <a:gdLst/>
              <a:ahLst/>
              <a:cxnLst/>
              <a:rect l="l" t="t" r="r" b="b"/>
              <a:pathLst>
                <a:path w="530" h="903" extrusionOk="0">
                  <a:moveTo>
                    <a:pt x="296" y="217"/>
                  </a:moveTo>
                  <a:cubicBezTo>
                    <a:pt x="313" y="278"/>
                    <a:pt x="309" y="313"/>
                    <a:pt x="270" y="274"/>
                  </a:cubicBezTo>
                  <a:cubicBezTo>
                    <a:pt x="239" y="252"/>
                    <a:pt x="152" y="178"/>
                    <a:pt x="105" y="135"/>
                  </a:cubicBezTo>
                  <a:lnTo>
                    <a:pt x="1" y="759"/>
                  </a:lnTo>
                  <a:cubicBezTo>
                    <a:pt x="57" y="820"/>
                    <a:pt x="278" y="902"/>
                    <a:pt x="278" y="902"/>
                  </a:cubicBezTo>
                  <a:lnTo>
                    <a:pt x="530" y="720"/>
                  </a:lnTo>
                  <a:cubicBezTo>
                    <a:pt x="530" y="720"/>
                    <a:pt x="495" y="534"/>
                    <a:pt x="491" y="482"/>
                  </a:cubicBezTo>
                  <a:cubicBezTo>
                    <a:pt x="482" y="430"/>
                    <a:pt x="400" y="235"/>
                    <a:pt x="413" y="144"/>
                  </a:cubicBezTo>
                  <a:cubicBezTo>
                    <a:pt x="426" y="57"/>
                    <a:pt x="391" y="1"/>
                    <a:pt x="352" y="18"/>
                  </a:cubicBezTo>
                  <a:cubicBezTo>
                    <a:pt x="317" y="40"/>
                    <a:pt x="278" y="161"/>
                    <a:pt x="296" y="217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891632" y="3363501"/>
              <a:ext cx="289659" cy="284322"/>
            </a:xfrm>
            <a:custGeom>
              <a:avLst/>
              <a:gdLst/>
              <a:ahLst/>
              <a:cxnLst/>
              <a:rect l="l" t="t" r="r" b="b"/>
              <a:pathLst>
                <a:path w="1627" h="1597" extrusionOk="0">
                  <a:moveTo>
                    <a:pt x="1627" y="1254"/>
                  </a:moveTo>
                  <a:cubicBezTo>
                    <a:pt x="1627" y="1254"/>
                    <a:pt x="1319" y="1596"/>
                    <a:pt x="1154" y="1505"/>
                  </a:cubicBezTo>
                  <a:cubicBezTo>
                    <a:pt x="846" y="1341"/>
                    <a:pt x="1" y="382"/>
                    <a:pt x="1" y="382"/>
                  </a:cubicBezTo>
                  <a:cubicBezTo>
                    <a:pt x="14" y="326"/>
                    <a:pt x="53" y="231"/>
                    <a:pt x="144" y="140"/>
                  </a:cubicBezTo>
                  <a:cubicBezTo>
                    <a:pt x="218" y="62"/>
                    <a:pt x="296" y="23"/>
                    <a:pt x="343" y="1"/>
                  </a:cubicBezTo>
                  <a:cubicBezTo>
                    <a:pt x="751" y="361"/>
                    <a:pt x="1154" y="721"/>
                    <a:pt x="1562" y="10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4891632" y="3363501"/>
              <a:ext cx="88304" cy="92044"/>
            </a:xfrm>
            <a:custGeom>
              <a:avLst/>
              <a:gdLst/>
              <a:ahLst/>
              <a:cxnLst/>
              <a:rect l="l" t="t" r="r" b="b"/>
              <a:pathLst>
                <a:path w="496" h="517" extrusionOk="0">
                  <a:moveTo>
                    <a:pt x="131" y="512"/>
                  </a:moveTo>
                  <a:cubicBezTo>
                    <a:pt x="118" y="499"/>
                    <a:pt x="109" y="486"/>
                    <a:pt x="109" y="486"/>
                  </a:cubicBezTo>
                  <a:cubicBezTo>
                    <a:pt x="122" y="434"/>
                    <a:pt x="161" y="339"/>
                    <a:pt x="252" y="244"/>
                  </a:cubicBezTo>
                  <a:cubicBezTo>
                    <a:pt x="326" y="170"/>
                    <a:pt x="404" y="131"/>
                    <a:pt x="452" y="109"/>
                  </a:cubicBezTo>
                  <a:lnTo>
                    <a:pt x="491" y="144"/>
                  </a:lnTo>
                  <a:cubicBezTo>
                    <a:pt x="491" y="144"/>
                    <a:pt x="495" y="140"/>
                    <a:pt x="495" y="140"/>
                  </a:cubicBezTo>
                  <a:lnTo>
                    <a:pt x="343" y="1"/>
                  </a:lnTo>
                  <a:cubicBezTo>
                    <a:pt x="296" y="23"/>
                    <a:pt x="218" y="62"/>
                    <a:pt x="144" y="140"/>
                  </a:cubicBezTo>
                  <a:cubicBezTo>
                    <a:pt x="53" y="231"/>
                    <a:pt x="14" y="326"/>
                    <a:pt x="1" y="378"/>
                  </a:cubicBezTo>
                  <a:cubicBezTo>
                    <a:pt x="1" y="378"/>
                    <a:pt x="49" y="434"/>
                    <a:pt x="122" y="517"/>
                  </a:cubicBezTo>
                  <a:cubicBezTo>
                    <a:pt x="127" y="517"/>
                    <a:pt x="127" y="517"/>
                    <a:pt x="131" y="512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796029" y="3239237"/>
              <a:ext cx="95781" cy="165395"/>
            </a:xfrm>
            <a:custGeom>
              <a:avLst/>
              <a:gdLst/>
              <a:ahLst/>
              <a:cxnLst/>
              <a:rect l="l" t="t" r="r" b="b"/>
              <a:pathLst>
                <a:path w="538" h="929" extrusionOk="0">
                  <a:moveTo>
                    <a:pt x="373" y="929"/>
                  </a:moveTo>
                  <a:cubicBezTo>
                    <a:pt x="373" y="929"/>
                    <a:pt x="109" y="786"/>
                    <a:pt x="78" y="694"/>
                  </a:cubicBezTo>
                  <a:cubicBezTo>
                    <a:pt x="44" y="603"/>
                    <a:pt x="109" y="599"/>
                    <a:pt x="109" y="599"/>
                  </a:cubicBezTo>
                  <a:cubicBezTo>
                    <a:pt x="109" y="599"/>
                    <a:pt x="9" y="482"/>
                    <a:pt x="9" y="434"/>
                  </a:cubicBezTo>
                  <a:cubicBezTo>
                    <a:pt x="0" y="339"/>
                    <a:pt x="48" y="326"/>
                    <a:pt x="48" y="326"/>
                  </a:cubicBezTo>
                  <a:cubicBezTo>
                    <a:pt x="48" y="326"/>
                    <a:pt x="9" y="278"/>
                    <a:pt x="31" y="192"/>
                  </a:cubicBezTo>
                  <a:cubicBezTo>
                    <a:pt x="52" y="105"/>
                    <a:pt x="87" y="87"/>
                    <a:pt x="117" y="109"/>
                  </a:cubicBezTo>
                  <a:cubicBezTo>
                    <a:pt x="143" y="131"/>
                    <a:pt x="161" y="244"/>
                    <a:pt x="286" y="361"/>
                  </a:cubicBezTo>
                  <a:cubicBezTo>
                    <a:pt x="286" y="361"/>
                    <a:pt x="195" y="209"/>
                    <a:pt x="200" y="109"/>
                  </a:cubicBezTo>
                  <a:cubicBezTo>
                    <a:pt x="204" y="9"/>
                    <a:pt x="265" y="1"/>
                    <a:pt x="295" y="40"/>
                  </a:cubicBezTo>
                  <a:cubicBezTo>
                    <a:pt x="325" y="83"/>
                    <a:pt x="273" y="96"/>
                    <a:pt x="538" y="369"/>
                  </a:cubicBezTo>
                  <a:lnTo>
                    <a:pt x="503" y="907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792477" y="3054086"/>
              <a:ext cx="124445" cy="232514"/>
            </a:xfrm>
            <a:custGeom>
              <a:avLst/>
              <a:gdLst/>
              <a:ahLst/>
              <a:cxnLst/>
              <a:rect l="l" t="t" r="r" b="b"/>
              <a:pathLst>
                <a:path w="699" h="1306" extrusionOk="0">
                  <a:moveTo>
                    <a:pt x="699" y="1227"/>
                  </a:moveTo>
                  <a:cubicBezTo>
                    <a:pt x="699" y="1271"/>
                    <a:pt x="660" y="1305"/>
                    <a:pt x="616" y="1305"/>
                  </a:cubicBezTo>
                  <a:lnTo>
                    <a:pt x="83" y="1305"/>
                  </a:lnTo>
                  <a:cubicBezTo>
                    <a:pt x="40" y="1305"/>
                    <a:pt x="1" y="1271"/>
                    <a:pt x="1" y="1227"/>
                  </a:cubicBezTo>
                  <a:lnTo>
                    <a:pt x="1" y="78"/>
                  </a:lnTo>
                  <a:cubicBezTo>
                    <a:pt x="1" y="35"/>
                    <a:pt x="40" y="0"/>
                    <a:pt x="83" y="0"/>
                  </a:cubicBezTo>
                  <a:lnTo>
                    <a:pt x="616" y="0"/>
                  </a:lnTo>
                  <a:cubicBezTo>
                    <a:pt x="660" y="0"/>
                    <a:pt x="699" y="35"/>
                    <a:pt x="699" y="78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5798709" y="3068685"/>
              <a:ext cx="112160" cy="203138"/>
            </a:xfrm>
            <a:custGeom>
              <a:avLst/>
              <a:gdLst/>
              <a:ahLst/>
              <a:cxnLst/>
              <a:rect l="l" t="t" r="r" b="b"/>
              <a:pathLst>
                <a:path w="630" h="1141" extrusionOk="0">
                  <a:moveTo>
                    <a:pt x="629" y="1141"/>
                  </a:moveTo>
                  <a:lnTo>
                    <a:pt x="0" y="114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74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5798709" y="3074025"/>
              <a:ext cx="112160" cy="192456"/>
            </a:xfrm>
            <a:custGeom>
              <a:avLst/>
              <a:gdLst/>
              <a:ahLst/>
              <a:cxnLst/>
              <a:rect l="l" t="t" r="r" b="b"/>
              <a:pathLst>
                <a:path w="630" h="1081" extrusionOk="0">
                  <a:moveTo>
                    <a:pt x="629" y="1081"/>
                  </a:moveTo>
                  <a:lnTo>
                    <a:pt x="0" y="108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216195" y="1340375"/>
              <a:ext cx="1733146" cy="3266230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6301117" y="1626112"/>
              <a:ext cx="1563303" cy="2695628"/>
            </a:xfrm>
            <a:custGeom>
              <a:avLst/>
              <a:gdLst/>
              <a:ahLst/>
              <a:cxnLst/>
              <a:rect l="l" t="t" r="r" b="b"/>
              <a:pathLst>
                <a:path w="8781" h="15141" extrusionOk="0">
                  <a:moveTo>
                    <a:pt x="8781" y="15140"/>
                  </a:moveTo>
                  <a:lnTo>
                    <a:pt x="1" y="15140"/>
                  </a:lnTo>
                  <a:lnTo>
                    <a:pt x="1" y="0"/>
                  </a:lnTo>
                  <a:lnTo>
                    <a:pt x="8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6651663" y="23948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7256084" y="26364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7052949" y="26743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6849991" y="26998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6771301" y="31427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6829874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7178818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6446391" y="2532282"/>
              <a:ext cx="402175" cy="402359"/>
            </a:xfrm>
            <a:custGeom>
              <a:avLst/>
              <a:gdLst/>
              <a:ahLst/>
              <a:cxnLst/>
              <a:rect l="l" t="t" r="r" b="b"/>
              <a:pathLst>
                <a:path w="2259" h="2260" extrusionOk="0">
                  <a:moveTo>
                    <a:pt x="2259" y="1128"/>
                  </a:moveTo>
                  <a:cubicBezTo>
                    <a:pt x="2259" y="1752"/>
                    <a:pt x="1756" y="2259"/>
                    <a:pt x="1132" y="2259"/>
                  </a:cubicBezTo>
                  <a:cubicBezTo>
                    <a:pt x="507" y="2259"/>
                    <a:pt x="0" y="1752"/>
                    <a:pt x="0" y="1128"/>
                  </a:cubicBezTo>
                  <a:cubicBezTo>
                    <a:pt x="0" y="503"/>
                    <a:pt x="507" y="0"/>
                    <a:pt x="1132" y="0"/>
                  </a:cubicBezTo>
                  <a:cubicBezTo>
                    <a:pt x="1756" y="0"/>
                    <a:pt x="2259" y="503"/>
                    <a:pt x="2259" y="11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6551253" y="2681292"/>
              <a:ext cx="188536" cy="145989"/>
            </a:xfrm>
            <a:custGeom>
              <a:avLst/>
              <a:gdLst/>
              <a:ahLst/>
              <a:cxnLst/>
              <a:rect l="l" t="t" r="r" b="b"/>
              <a:pathLst>
                <a:path w="1059" h="820" extrusionOk="0">
                  <a:moveTo>
                    <a:pt x="473" y="820"/>
                  </a:moveTo>
                  <a:cubicBezTo>
                    <a:pt x="443" y="820"/>
                    <a:pt x="413" y="807"/>
                    <a:pt x="391" y="785"/>
                  </a:cubicBezTo>
                  <a:lnTo>
                    <a:pt x="53" y="473"/>
                  </a:lnTo>
                  <a:cubicBezTo>
                    <a:pt x="5" y="429"/>
                    <a:pt x="1" y="356"/>
                    <a:pt x="44" y="308"/>
                  </a:cubicBezTo>
                  <a:cubicBezTo>
                    <a:pt x="87" y="260"/>
                    <a:pt x="165" y="256"/>
                    <a:pt x="213" y="299"/>
                  </a:cubicBezTo>
                  <a:lnTo>
                    <a:pt x="460" y="525"/>
                  </a:lnTo>
                  <a:lnTo>
                    <a:pt x="833" y="56"/>
                  </a:lnTo>
                  <a:cubicBezTo>
                    <a:pt x="872" y="4"/>
                    <a:pt x="950" y="0"/>
                    <a:pt x="998" y="39"/>
                  </a:cubicBezTo>
                  <a:cubicBezTo>
                    <a:pt x="1050" y="82"/>
                    <a:pt x="1059" y="156"/>
                    <a:pt x="1020" y="208"/>
                  </a:cubicBezTo>
                  <a:lnTo>
                    <a:pt x="564" y="772"/>
                  </a:lnTo>
                  <a:cubicBezTo>
                    <a:pt x="543" y="798"/>
                    <a:pt x="512" y="815"/>
                    <a:pt x="482" y="815"/>
                  </a:cubicBezTo>
                  <a:cubicBezTo>
                    <a:pt x="478" y="815"/>
                    <a:pt x="473" y="820"/>
                    <a:pt x="473" y="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6694035" y="1880694"/>
              <a:ext cx="758953" cy="270435"/>
            </a:xfrm>
            <a:custGeom>
              <a:avLst/>
              <a:gdLst/>
              <a:ahLst/>
              <a:cxnLst/>
              <a:rect l="l" t="t" r="r" b="b"/>
              <a:pathLst>
                <a:path w="4263" h="1519" extrusionOk="0">
                  <a:moveTo>
                    <a:pt x="4263" y="760"/>
                  </a:moveTo>
                  <a:cubicBezTo>
                    <a:pt x="4263" y="1176"/>
                    <a:pt x="3968" y="1518"/>
                    <a:pt x="3604" y="1518"/>
                  </a:cubicBezTo>
                  <a:lnTo>
                    <a:pt x="660" y="1518"/>
                  </a:lnTo>
                  <a:cubicBezTo>
                    <a:pt x="296" y="1518"/>
                    <a:pt x="1" y="1176"/>
                    <a:pt x="1" y="760"/>
                  </a:cubicBezTo>
                  <a:cubicBezTo>
                    <a:pt x="1" y="339"/>
                    <a:pt x="296" y="1"/>
                    <a:pt x="660" y="1"/>
                  </a:cubicBezTo>
                  <a:lnTo>
                    <a:pt x="3604" y="1"/>
                  </a:lnTo>
                  <a:cubicBezTo>
                    <a:pt x="3968" y="1"/>
                    <a:pt x="4263" y="339"/>
                    <a:pt x="4263" y="7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6866904" y="1946387"/>
              <a:ext cx="127649" cy="149905"/>
            </a:xfrm>
            <a:custGeom>
              <a:avLst/>
              <a:gdLst/>
              <a:ahLst/>
              <a:cxnLst/>
              <a:rect l="l" t="t" r="r" b="b"/>
              <a:pathLst>
                <a:path w="717" h="842" extrusionOk="0">
                  <a:moveTo>
                    <a:pt x="482" y="581"/>
                  </a:moveTo>
                  <a:cubicBezTo>
                    <a:pt x="482" y="560"/>
                    <a:pt x="474" y="542"/>
                    <a:pt x="465" y="529"/>
                  </a:cubicBezTo>
                  <a:cubicBezTo>
                    <a:pt x="452" y="516"/>
                    <a:pt x="439" y="508"/>
                    <a:pt x="422" y="508"/>
                  </a:cubicBezTo>
                  <a:lnTo>
                    <a:pt x="231" y="508"/>
                  </a:lnTo>
                  <a:lnTo>
                    <a:pt x="231" y="651"/>
                  </a:lnTo>
                  <a:lnTo>
                    <a:pt x="413" y="651"/>
                  </a:lnTo>
                  <a:cubicBezTo>
                    <a:pt x="430" y="651"/>
                    <a:pt x="448" y="642"/>
                    <a:pt x="461" y="629"/>
                  </a:cubicBezTo>
                  <a:cubicBezTo>
                    <a:pt x="474" y="620"/>
                    <a:pt x="482" y="603"/>
                    <a:pt x="482" y="581"/>
                  </a:cubicBezTo>
                  <a:close/>
                  <a:moveTo>
                    <a:pt x="231" y="200"/>
                  </a:moveTo>
                  <a:lnTo>
                    <a:pt x="231" y="330"/>
                  </a:lnTo>
                  <a:lnTo>
                    <a:pt x="387" y="330"/>
                  </a:lnTo>
                  <a:cubicBezTo>
                    <a:pt x="404" y="330"/>
                    <a:pt x="417" y="321"/>
                    <a:pt x="430" y="313"/>
                  </a:cubicBezTo>
                  <a:cubicBezTo>
                    <a:pt x="443" y="304"/>
                    <a:pt x="452" y="287"/>
                    <a:pt x="452" y="261"/>
                  </a:cubicBezTo>
                  <a:cubicBezTo>
                    <a:pt x="452" y="239"/>
                    <a:pt x="448" y="222"/>
                    <a:pt x="435" y="213"/>
                  </a:cubicBezTo>
                  <a:cubicBezTo>
                    <a:pt x="422" y="204"/>
                    <a:pt x="409" y="200"/>
                    <a:pt x="396" y="200"/>
                  </a:cubicBezTo>
                  <a:close/>
                  <a:moveTo>
                    <a:pt x="716" y="629"/>
                  </a:moveTo>
                  <a:cubicBezTo>
                    <a:pt x="716" y="664"/>
                    <a:pt x="708" y="699"/>
                    <a:pt x="690" y="725"/>
                  </a:cubicBezTo>
                  <a:cubicBezTo>
                    <a:pt x="677" y="751"/>
                    <a:pt x="656" y="777"/>
                    <a:pt x="625" y="794"/>
                  </a:cubicBezTo>
                  <a:cubicBezTo>
                    <a:pt x="599" y="811"/>
                    <a:pt x="565" y="824"/>
                    <a:pt x="530" y="829"/>
                  </a:cubicBezTo>
                  <a:cubicBezTo>
                    <a:pt x="495" y="837"/>
                    <a:pt x="456" y="842"/>
                    <a:pt x="413" y="842"/>
                  </a:cubicBezTo>
                  <a:lnTo>
                    <a:pt x="1" y="842"/>
                  </a:lnTo>
                  <a:lnTo>
                    <a:pt x="1" y="0"/>
                  </a:lnTo>
                  <a:lnTo>
                    <a:pt x="487" y="0"/>
                  </a:lnTo>
                  <a:cubicBezTo>
                    <a:pt x="517" y="0"/>
                    <a:pt x="543" y="9"/>
                    <a:pt x="569" y="22"/>
                  </a:cubicBezTo>
                  <a:cubicBezTo>
                    <a:pt x="591" y="35"/>
                    <a:pt x="612" y="48"/>
                    <a:pt x="630" y="70"/>
                  </a:cubicBezTo>
                  <a:cubicBezTo>
                    <a:pt x="643" y="92"/>
                    <a:pt x="656" y="113"/>
                    <a:pt x="664" y="139"/>
                  </a:cubicBezTo>
                  <a:cubicBezTo>
                    <a:pt x="677" y="165"/>
                    <a:pt x="682" y="191"/>
                    <a:pt x="682" y="217"/>
                  </a:cubicBezTo>
                  <a:cubicBezTo>
                    <a:pt x="682" y="256"/>
                    <a:pt x="669" y="295"/>
                    <a:pt x="651" y="330"/>
                  </a:cubicBezTo>
                  <a:cubicBezTo>
                    <a:pt x="630" y="365"/>
                    <a:pt x="599" y="395"/>
                    <a:pt x="560" y="412"/>
                  </a:cubicBezTo>
                  <a:cubicBezTo>
                    <a:pt x="608" y="425"/>
                    <a:pt x="647" y="451"/>
                    <a:pt x="673" y="486"/>
                  </a:cubicBezTo>
                  <a:cubicBezTo>
                    <a:pt x="703" y="521"/>
                    <a:pt x="716" y="568"/>
                    <a:pt x="716" y="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7010577" y="1946387"/>
              <a:ext cx="135305" cy="151508"/>
            </a:xfrm>
            <a:custGeom>
              <a:avLst/>
              <a:gdLst/>
              <a:ahLst/>
              <a:cxnLst/>
              <a:rect l="l" t="t" r="r" b="b"/>
              <a:pathLst>
                <a:path w="760" h="851" extrusionOk="0">
                  <a:moveTo>
                    <a:pt x="378" y="646"/>
                  </a:moveTo>
                  <a:cubicBezTo>
                    <a:pt x="404" y="646"/>
                    <a:pt x="425" y="638"/>
                    <a:pt x="447" y="629"/>
                  </a:cubicBezTo>
                  <a:cubicBezTo>
                    <a:pt x="464" y="616"/>
                    <a:pt x="482" y="599"/>
                    <a:pt x="490" y="581"/>
                  </a:cubicBezTo>
                  <a:cubicBezTo>
                    <a:pt x="503" y="560"/>
                    <a:pt x="512" y="538"/>
                    <a:pt x="516" y="512"/>
                  </a:cubicBezTo>
                  <a:cubicBezTo>
                    <a:pt x="525" y="490"/>
                    <a:pt x="525" y="460"/>
                    <a:pt x="525" y="434"/>
                  </a:cubicBezTo>
                  <a:lnTo>
                    <a:pt x="525" y="0"/>
                  </a:lnTo>
                  <a:lnTo>
                    <a:pt x="759" y="0"/>
                  </a:lnTo>
                  <a:lnTo>
                    <a:pt x="759" y="434"/>
                  </a:lnTo>
                  <a:cubicBezTo>
                    <a:pt x="759" y="495"/>
                    <a:pt x="751" y="547"/>
                    <a:pt x="733" y="599"/>
                  </a:cubicBezTo>
                  <a:cubicBezTo>
                    <a:pt x="720" y="651"/>
                    <a:pt x="698" y="694"/>
                    <a:pt x="664" y="729"/>
                  </a:cubicBezTo>
                  <a:cubicBezTo>
                    <a:pt x="633" y="768"/>
                    <a:pt x="594" y="798"/>
                    <a:pt x="547" y="820"/>
                  </a:cubicBezTo>
                  <a:cubicBezTo>
                    <a:pt x="499" y="837"/>
                    <a:pt x="443" y="850"/>
                    <a:pt x="378" y="850"/>
                  </a:cubicBezTo>
                  <a:cubicBezTo>
                    <a:pt x="308" y="850"/>
                    <a:pt x="252" y="837"/>
                    <a:pt x="204" y="816"/>
                  </a:cubicBezTo>
                  <a:cubicBezTo>
                    <a:pt x="157" y="794"/>
                    <a:pt x="118" y="764"/>
                    <a:pt x="87" y="725"/>
                  </a:cubicBezTo>
                  <a:cubicBezTo>
                    <a:pt x="57" y="690"/>
                    <a:pt x="35" y="642"/>
                    <a:pt x="18" y="594"/>
                  </a:cubicBezTo>
                  <a:cubicBezTo>
                    <a:pt x="5" y="542"/>
                    <a:pt x="0" y="490"/>
                    <a:pt x="0" y="434"/>
                  </a:cubicBezTo>
                  <a:lnTo>
                    <a:pt x="0" y="0"/>
                  </a:lnTo>
                  <a:lnTo>
                    <a:pt x="230" y="0"/>
                  </a:lnTo>
                  <a:lnTo>
                    <a:pt x="230" y="434"/>
                  </a:lnTo>
                  <a:cubicBezTo>
                    <a:pt x="230" y="460"/>
                    <a:pt x="230" y="490"/>
                    <a:pt x="239" y="516"/>
                  </a:cubicBezTo>
                  <a:cubicBezTo>
                    <a:pt x="243" y="538"/>
                    <a:pt x="252" y="564"/>
                    <a:pt x="265" y="581"/>
                  </a:cubicBezTo>
                  <a:cubicBezTo>
                    <a:pt x="274" y="603"/>
                    <a:pt x="291" y="616"/>
                    <a:pt x="308" y="629"/>
                  </a:cubicBezTo>
                  <a:cubicBezTo>
                    <a:pt x="326" y="638"/>
                    <a:pt x="352" y="646"/>
                    <a:pt x="378" y="6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7154961" y="1946387"/>
              <a:ext cx="143672" cy="149905"/>
            </a:xfrm>
            <a:custGeom>
              <a:avLst/>
              <a:gdLst/>
              <a:ahLst/>
              <a:cxnLst/>
              <a:rect l="l" t="t" r="r" b="b"/>
              <a:pathLst>
                <a:path w="807" h="842" extrusionOk="0">
                  <a:moveTo>
                    <a:pt x="252" y="0"/>
                  </a:moveTo>
                  <a:lnTo>
                    <a:pt x="399" y="365"/>
                  </a:lnTo>
                  <a:lnTo>
                    <a:pt x="555" y="0"/>
                  </a:lnTo>
                  <a:lnTo>
                    <a:pt x="807" y="0"/>
                  </a:lnTo>
                  <a:lnTo>
                    <a:pt x="516" y="564"/>
                  </a:lnTo>
                  <a:lnTo>
                    <a:pt x="516" y="842"/>
                  </a:lnTo>
                  <a:lnTo>
                    <a:pt x="286" y="842"/>
                  </a:lnTo>
                  <a:lnTo>
                    <a:pt x="286" y="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8187016" y="3747155"/>
              <a:ext cx="228594" cy="566863"/>
            </a:xfrm>
            <a:custGeom>
              <a:avLst/>
              <a:gdLst/>
              <a:ahLst/>
              <a:cxnLst/>
              <a:rect l="l" t="t" r="r" b="b"/>
              <a:pathLst>
                <a:path w="1284" h="3184" extrusionOk="0">
                  <a:moveTo>
                    <a:pt x="1283" y="1"/>
                  </a:moveTo>
                  <a:lnTo>
                    <a:pt x="91" y="35"/>
                  </a:lnTo>
                  <a:cubicBezTo>
                    <a:pt x="91" y="35"/>
                    <a:pt x="0" y="2099"/>
                    <a:pt x="174" y="2550"/>
                  </a:cubicBezTo>
                  <a:cubicBezTo>
                    <a:pt x="347" y="3001"/>
                    <a:pt x="1266" y="3183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8071117" y="4627866"/>
              <a:ext cx="261174" cy="119105"/>
            </a:xfrm>
            <a:custGeom>
              <a:avLst/>
              <a:gdLst/>
              <a:ahLst/>
              <a:cxnLst/>
              <a:rect l="l" t="t" r="r" b="b"/>
              <a:pathLst>
                <a:path w="1467" h="669" extrusionOk="0">
                  <a:moveTo>
                    <a:pt x="1414" y="96"/>
                  </a:moveTo>
                  <a:cubicBezTo>
                    <a:pt x="1414" y="96"/>
                    <a:pt x="1436" y="74"/>
                    <a:pt x="1453" y="148"/>
                  </a:cubicBezTo>
                  <a:cubicBezTo>
                    <a:pt x="1466" y="222"/>
                    <a:pt x="1466" y="391"/>
                    <a:pt x="1414" y="447"/>
                  </a:cubicBezTo>
                  <a:cubicBezTo>
                    <a:pt x="1362" y="508"/>
                    <a:pt x="83" y="668"/>
                    <a:pt x="40" y="547"/>
                  </a:cubicBezTo>
                  <a:cubicBezTo>
                    <a:pt x="1" y="434"/>
                    <a:pt x="101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8251820" y="4602408"/>
              <a:ext cx="74952" cy="62668"/>
            </a:xfrm>
            <a:custGeom>
              <a:avLst/>
              <a:gdLst/>
              <a:ahLst/>
              <a:cxnLst/>
              <a:rect l="l" t="t" r="r" b="b"/>
              <a:pathLst>
                <a:path w="421" h="352" extrusionOk="0">
                  <a:moveTo>
                    <a:pt x="26" y="1"/>
                  </a:moveTo>
                  <a:lnTo>
                    <a:pt x="0" y="213"/>
                  </a:lnTo>
                  <a:cubicBezTo>
                    <a:pt x="0" y="213"/>
                    <a:pt x="161" y="352"/>
                    <a:pt x="395" y="261"/>
                  </a:cubicBezTo>
                  <a:lnTo>
                    <a:pt x="421" y="18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8202327" y="3991945"/>
              <a:ext cx="198684" cy="613687"/>
            </a:xfrm>
            <a:custGeom>
              <a:avLst/>
              <a:gdLst/>
              <a:ahLst/>
              <a:cxnLst/>
              <a:rect l="l" t="t" r="r" b="b"/>
              <a:pathLst>
                <a:path w="1116" h="3447" extrusionOk="0">
                  <a:moveTo>
                    <a:pt x="1" y="451"/>
                  </a:moveTo>
                  <a:cubicBezTo>
                    <a:pt x="1" y="451"/>
                    <a:pt x="57" y="1600"/>
                    <a:pt x="109" y="2372"/>
                  </a:cubicBezTo>
                  <a:cubicBezTo>
                    <a:pt x="166" y="3143"/>
                    <a:pt x="205" y="3425"/>
                    <a:pt x="205" y="3425"/>
                  </a:cubicBezTo>
                  <a:lnTo>
                    <a:pt x="751" y="3447"/>
                  </a:lnTo>
                  <a:cubicBezTo>
                    <a:pt x="751" y="3447"/>
                    <a:pt x="1020" y="598"/>
                    <a:pt x="1067" y="299"/>
                  </a:cubicBezTo>
                  <a:cubicBezTo>
                    <a:pt x="1115" y="0"/>
                    <a:pt x="1" y="451"/>
                    <a:pt x="1" y="4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8403148" y="3762643"/>
              <a:ext cx="244795" cy="572204"/>
            </a:xfrm>
            <a:custGeom>
              <a:avLst/>
              <a:gdLst/>
              <a:ahLst/>
              <a:cxnLst/>
              <a:rect l="l" t="t" r="r" b="b"/>
              <a:pathLst>
                <a:path w="1375" h="3214" extrusionOk="0">
                  <a:moveTo>
                    <a:pt x="0" y="35"/>
                  </a:moveTo>
                  <a:lnTo>
                    <a:pt x="1179" y="0"/>
                  </a:lnTo>
                  <a:cubicBezTo>
                    <a:pt x="1179" y="0"/>
                    <a:pt x="1375" y="2069"/>
                    <a:pt x="1223" y="2528"/>
                  </a:cubicBezTo>
                  <a:cubicBezTo>
                    <a:pt x="1071" y="2988"/>
                    <a:pt x="165" y="3213"/>
                    <a:pt x="0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8528127" y="4640329"/>
              <a:ext cx="262598" cy="111984"/>
            </a:xfrm>
            <a:custGeom>
              <a:avLst/>
              <a:gdLst/>
              <a:ahLst/>
              <a:cxnLst/>
              <a:rect l="l" t="t" r="r" b="b"/>
              <a:pathLst>
                <a:path w="1475" h="629" extrusionOk="0">
                  <a:moveTo>
                    <a:pt x="48" y="117"/>
                  </a:moveTo>
                  <a:cubicBezTo>
                    <a:pt x="48" y="117"/>
                    <a:pt x="26" y="100"/>
                    <a:pt x="13" y="174"/>
                  </a:cubicBezTo>
                  <a:cubicBezTo>
                    <a:pt x="0" y="247"/>
                    <a:pt x="9" y="412"/>
                    <a:pt x="65" y="468"/>
                  </a:cubicBezTo>
                  <a:cubicBezTo>
                    <a:pt x="122" y="525"/>
                    <a:pt x="1405" y="629"/>
                    <a:pt x="1444" y="503"/>
                  </a:cubicBezTo>
                  <a:cubicBezTo>
                    <a:pt x="1475" y="390"/>
                    <a:pt x="447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8530441" y="4615582"/>
              <a:ext cx="77444" cy="63380"/>
            </a:xfrm>
            <a:custGeom>
              <a:avLst/>
              <a:gdLst/>
              <a:ahLst/>
              <a:cxnLst/>
              <a:rect l="l" t="t" r="r" b="b"/>
              <a:pathLst>
                <a:path w="435" h="356" extrusionOk="0">
                  <a:moveTo>
                    <a:pt x="395" y="0"/>
                  </a:moveTo>
                  <a:lnTo>
                    <a:pt x="434" y="213"/>
                  </a:lnTo>
                  <a:cubicBezTo>
                    <a:pt x="434" y="213"/>
                    <a:pt x="282" y="356"/>
                    <a:pt x="39" y="278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8428607" y="4011885"/>
              <a:ext cx="201533" cy="610838"/>
            </a:xfrm>
            <a:custGeom>
              <a:avLst/>
              <a:gdLst/>
              <a:ahLst/>
              <a:cxnLst/>
              <a:rect l="l" t="t" r="r" b="b"/>
              <a:pathLst>
                <a:path w="1132" h="3431" extrusionOk="0">
                  <a:moveTo>
                    <a:pt x="1132" y="400"/>
                  </a:moveTo>
                  <a:cubicBezTo>
                    <a:pt x="1132" y="400"/>
                    <a:pt x="1132" y="1553"/>
                    <a:pt x="1114" y="2329"/>
                  </a:cubicBezTo>
                  <a:cubicBezTo>
                    <a:pt x="1097" y="3101"/>
                    <a:pt x="1071" y="3383"/>
                    <a:pt x="1071" y="3383"/>
                  </a:cubicBezTo>
                  <a:lnTo>
                    <a:pt x="525" y="3430"/>
                  </a:lnTo>
                  <a:cubicBezTo>
                    <a:pt x="525" y="3430"/>
                    <a:pt x="126" y="595"/>
                    <a:pt x="65" y="300"/>
                  </a:cubicBezTo>
                  <a:cubicBezTo>
                    <a:pt x="0" y="1"/>
                    <a:pt x="1132" y="400"/>
                    <a:pt x="1132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8360598" y="3042514"/>
              <a:ext cx="93645" cy="155959"/>
            </a:xfrm>
            <a:custGeom>
              <a:avLst/>
              <a:gdLst/>
              <a:ahLst/>
              <a:cxnLst/>
              <a:rect l="l" t="t" r="r" b="b"/>
              <a:pathLst>
                <a:path w="526" h="876" extrusionOk="0">
                  <a:moveTo>
                    <a:pt x="473" y="360"/>
                  </a:moveTo>
                  <a:cubicBezTo>
                    <a:pt x="482" y="460"/>
                    <a:pt x="525" y="599"/>
                    <a:pt x="525" y="599"/>
                  </a:cubicBezTo>
                  <a:cubicBezTo>
                    <a:pt x="512" y="612"/>
                    <a:pt x="417" y="876"/>
                    <a:pt x="256" y="872"/>
                  </a:cubicBezTo>
                  <a:cubicBezTo>
                    <a:pt x="109" y="872"/>
                    <a:pt x="14" y="616"/>
                    <a:pt x="1" y="599"/>
                  </a:cubicBezTo>
                  <a:cubicBezTo>
                    <a:pt x="5" y="585"/>
                    <a:pt x="9" y="568"/>
                    <a:pt x="14" y="551"/>
                  </a:cubicBezTo>
                  <a:cubicBezTo>
                    <a:pt x="22" y="533"/>
                    <a:pt x="27" y="512"/>
                    <a:pt x="31" y="494"/>
                  </a:cubicBezTo>
                  <a:cubicBezTo>
                    <a:pt x="40" y="451"/>
                    <a:pt x="48" y="403"/>
                    <a:pt x="53" y="351"/>
                  </a:cubicBezTo>
                  <a:cubicBezTo>
                    <a:pt x="57" y="230"/>
                    <a:pt x="40" y="130"/>
                    <a:pt x="18" y="57"/>
                  </a:cubicBezTo>
                  <a:cubicBezTo>
                    <a:pt x="14" y="35"/>
                    <a:pt x="5" y="18"/>
                    <a:pt x="1" y="0"/>
                  </a:cubicBezTo>
                  <a:lnTo>
                    <a:pt x="525" y="0"/>
                  </a:lnTo>
                  <a:cubicBezTo>
                    <a:pt x="517" y="22"/>
                    <a:pt x="508" y="52"/>
                    <a:pt x="499" y="83"/>
                  </a:cubicBezTo>
                  <a:cubicBezTo>
                    <a:pt x="482" y="139"/>
                    <a:pt x="473" y="208"/>
                    <a:pt x="469" y="291"/>
                  </a:cubicBezTo>
                  <a:cubicBezTo>
                    <a:pt x="469" y="312"/>
                    <a:pt x="473" y="338"/>
                    <a:pt x="473" y="360"/>
                  </a:cubicBez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8363625" y="3038598"/>
              <a:ext cx="85990" cy="92044"/>
            </a:xfrm>
            <a:custGeom>
              <a:avLst/>
              <a:gdLst/>
              <a:ahLst/>
              <a:cxnLst/>
              <a:rect l="l" t="t" r="r" b="b"/>
              <a:pathLst>
                <a:path w="483" h="517" extrusionOk="0">
                  <a:moveTo>
                    <a:pt x="482" y="105"/>
                  </a:moveTo>
                  <a:cubicBezTo>
                    <a:pt x="465" y="161"/>
                    <a:pt x="456" y="230"/>
                    <a:pt x="452" y="313"/>
                  </a:cubicBezTo>
                  <a:cubicBezTo>
                    <a:pt x="330" y="391"/>
                    <a:pt x="174" y="473"/>
                    <a:pt x="14" y="516"/>
                  </a:cubicBezTo>
                  <a:cubicBezTo>
                    <a:pt x="23" y="473"/>
                    <a:pt x="31" y="425"/>
                    <a:pt x="36" y="373"/>
                  </a:cubicBezTo>
                  <a:cubicBezTo>
                    <a:pt x="40" y="252"/>
                    <a:pt x="23" y="152"/>
                    <a:pt x="1" y="79"/>
                  </a:cubicBezTo>
                  <a:cubicBezTo>
                    <a:pt x="14" y="53"/>
                    <a:pt x="27" y="35"/>
                    <a:pt x="36" y="22"/>
                  </a:cubicBezTo>
                  <a:cubicBezTo>
                    <a:pt x="44" y="5"/>
                    <a:pt x="53" y="0"/>
                    <a:pt x="53" y="0"/>
                  </a:cubicBezTo>
                  <a:lnTo>
                    <a:pt x="144" y="22"/>
                  </a:ln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8229388" y="2723663"/>
              <a:ext cx="420157" cy="388472"/>
            </a:xfrm>
            <a:custGeom>
              <a:avLst/>
              <a:gdLst/>
              <a:ahLst/>
              <a:cxnLst/>
              <a:rect l="l" t="t" r="r" b="b"/>
              <a:pathLst>
                <a:path w="2360" h="2182" extrusionOk="0">
                  <a:moveTo>
                    <a:pt x="1557" y="1982"/>
                  </a:moveTo>
                  <a:cubicBezTo>
                    <a:pt x="1219" y="2181"/>
                    <a:pt x="642" y="2090"/>
                    <a:pt x="382" y="1800"/>
                  </a:cubicBezTo>
                  <a:cubicBezTo>
                    <a:pt x="92" y="1470"/>
                    <a:pt x="1" y="425"/>
                    <a:pt x="382" y="200"/>
                  </a:cubicBezTo>
                  <a:cubicBezTo>
                    <a:pt x="716" y="1"/>
                    <a:pt x="1804" y="165"/>
                    <a:pt x="2064" y="460"/>
                  </a:cubicBezTo>
                  <a:cubicBezTo>
                    <a:pt x="2359" y="790"/>
                    <a:pt x="1934" y="1756"/>
                    <a:pt x="1557" y="198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8244877" y="2723663"/>
              <a:ext cx="382236" cy="254056"/>
            </a:xfrm>
            <a:custGeom>
              <a:avLst/>
              <a:gdLst/>
              <a:ahLst/>
              <a:cxnLst/>
              <a:rect l="l" t="t" r="r" b="b"/>
              <a:pathLst>
                <a:path w="2147" h="1427" extrusionOk="0">
                  <a:moveTo>
                    <a:pt x="1977" y="460"/>
                  </a:moveTo>
                  <a:cubicBezTo>
                    <a:pt x="1717" y="165"/>
                    <a:pt x="629" y="1"/>
                    <a:pt x="295" y="200"/>
                  </a:cubicBezTo>
                  <a:cubicBezTo>
                    <a:pt x="57" y="343"/>
                    <a:pt x="0" y="807"/>
                    <a:pt x="70" y="1215"/>
                  </a:cubicBezTo>
                  <a:cubicBezTo>
                    <a:pt x="78" y="1223"/>
                    <a:pt x="91" y="1215"/>
                    <a:pt x="91" y="1202"/>
                  </a:cubicBezTo>
                  <a:cubicBezTo>
                    <a:pt x="87" y="1093"/>
                    <a:pt x="87" y="738"/>
                    <a:pt x="217" y="430"/>
                  </a:cubicBezTo>
                  <a:cubicBezTo>
                    <a:pt x="217" y="430"/>
                    <a:pt x="577" y="629"/>
                    <a:pt x="1102" y="616"/>
                  </a:cubicBezTo>
                  <a:cubicBezTo>
                    <a:pt x="1626" y="603"/>
                    <a:pt x="1787" y="573"/>
                    <a:pt x="1787" y="573"/>
                  </a:cubicBezTo>
                  <a:cubicBezTo>
                    <a:pt x="1787" y="573"/>
                    <a:pt x="1865" y="703"/>
                    <a:pt x="1930" y="781"/>
                  </a:cubicBezTo>
                  <a:cubicBezTo>
                    <a:pt x="2012" y="876"/>
                    <a:pt x="2003" y="1054"/>
                    <a:pt x="1873" y="1405"/>
                  </a:cubicBezTo>
                  <a:cubicBezTo>
                    <a:pt x="1869" y="1418"/>
                    <a:pt x="1882" y="1427"/>
                    <a:pt x="1891" y="1418"/>
                  </a:cubicBezTo>
                  <a:cubicBezTo>
                    <a:pt x="1899" y="1410"/>
                    <a:pt x="1912" y="1397"/>
                    <a:pt x="1925" y="1388"/>
                  </a:cubicBezTo>
                  <a:cubicBezTo>
                    <a:pt x="2081" y="1041"/>
                    <a:pt x="2146" y="647"/>
                    <a:pt x="1977" y="460"/>
                  </a:cubicBez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8196986" y="2846326"/>
              <a:ext cx="75842" cy="98987"/>
            </a:xfrm>
            <a:custGeom>
              <a:avLst/>
              <a:gdLst/>
              <a:ahLst/>
              <a:cxnLst/>
              <a:rect l="l" t="t" r="r" b="b"/>
              <a:pathLst>
                <a:path w="426" h="556" extrusionOk="0">
                  <a:moveTo>
                    <a:pt x="395" y="101"/>
                  </a:moveTo>
                  <a:cubicBezTo>
                    <a:pt x="378" y="40"/>
                    <a:pt x="217" y="1"/>
                    <a:pt x="109" y="57"/>
                  </a:cubicBezTo>
                  <a:cubicBezTo>
                    <a:pt x="0" y="109"/>
                    <a:pt x="57" y="434"/>
                    <a:pt x="157" y="491"/>
                  </a:cubicBezTo>
                  <a:cubicBezTo>
                    <a:pt x="239" y="539"/>
                    <a:pt x="326" y="556"/>
                    <a:pt x="365" y="521"/>
                  </a:cubicBezTo>
                  <a:cubicBezTo>
                    <a:pt x="404" y="487"/>
                    <a:pt x="425" y="209"/>
                    <a:pt x="395" y="10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8565870" y="2908102"/>
              <a:ext cx="89728" cy="92044"/>
            </a:xfrm>
            <a:custGeom>
              <a:avLst/>
              <a:gdLst/>
              <a:ahLst/>
              <a:cxnLst/>
              <a:rect l="l" t="t" r="r" b="b"/>
              <a:pathLst>
                <a:path w="504" h="517" extrusionOk="0">
                  <a:moveTo>
                    <a:pt x="127" y="53"/>
                  </a:moveTo>
                  <a:cubicBezTo>
                    <a:pt x="161" y="1"/>
                    <a:pt x="326" y="14"/>
                    <a:pt x="413" y="96"/>
                  </a:cubicBezTo>
                  <a:cubicBezTo>
                    <a:pt x="504" y="183"/>
                    <a:pt x="352" y="473"/>
                    <a:pt x="239" y="495"/>
                  </a:cubicBezTo>
                  <a:cubicBezTo>
                    <a:pt x="148" y="517"/>
                    <a:pt x="57" y="508"/>
                    <a:pt x="31" y="465"/>
                  </a:cubicBezTo>
                  <a:cubicBezTo>
                    <a:pt x="1" y="421"/>
                    <a:pt x="66" y="148"/>
                    <a:pt x="127" y="53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8366829" y="2891901"/>
              <a:ext cx="74952" cy="85101"/>
            </a:xfrm>
            <a:custGeom>
              <a:avLst/>
              <a:gdLst/>
              <a:ahLst/>
              <a:cxnLst/>
              <a:rect l="l" t="t" r="r" b="b"/>
              <a:pathLst>
                <a:path w="421" h="478" extrusionOk="0">
                  <a:moveTo>
                    <a:pt x="195" y="478"/>
                  </a:moveTo>
                  <a:cubicBezTo>
                    <a:pt x="187" y="478"/>
                    <a:pt x="178" y="473"/>
                    <a:pt x="174" y="469"/>
                  </a:cubicBezTo>
                  <a:cubicBezTo>
                    <a:pt x="104" y="430"/>
                    <a:pt x="0" y="317"/>
                    <a:pt x="57" y="174"/>
                  </a:cubicBezTo>
                  <a:cubicBezTo>
                    <a:pt x="74" y="131"/>
                    <a:pt x="104" y="100"/>
                    <a:pt x="143" y="87"/>
                  </a:cubicBezTo>
                  <a:cubicBezTo>
                    <a:pt x="204" y="61"/>
                    <a:pt x="269" y="74"/>
                    <a:pt x="312" y="87"/>
                  </a:cubicBezTo>
                  <a:cubicBezTo>
                    <a:pt x="317" y="79"/>
                    <a:pt x="321" y="61"/>
                    <a:pt x="330" y="35"/>
                  </a:cubicBezTo>
                  <a:cubicBezTo>
                    <a:pt x="334" y="14"/>
                    <a:pt x="360" y="1"/>
                    <a:pt x="382" y="5"/>
                  </a:cubicBezTo>
                  <a:cubicBezTo>
                    <a:pt x="408" y="14"/>
                    <a:pt x="421" y="35"/>
                    <a:pt x="412" y="61"/>
                  </a:cubicBezTo>
                  <a:cubicBezTo>
                    <a:pt x="395" y="131"/>
                    <a:pt x="382" y="157"/>
                    <a:pt x="378" y="165"/>
                  </a:cubicBezTo>
                  <a:cubicBezTo>
                    <a:pt x="364" y="187"/>
                    <a:pt x="343" y="196"/>
                    <a:pt x="321" y="187"/>
                  </a:cubicBezTo>
                  <a:cubicBezTo>
                    <a:pt x="295" y="174"/>
                    <a:pt x="221" y="152"/>
                    <a:pt x="174" y="170"/>
                  </a:cubicBezTo>
                  <a:cubicBezTo>
                    <a:pt x="161" y="174"/>
                    <a:pt x="148" y="187"/>
                    <a:pt x="139" y="204"/>
                  </a:cubicBezTo>
                  <a:cubicBezTo>
                    <a:pt x="96" y="317"/>
                    <a:pt x="213" y="391"/>
                    <a:pt x="217" y="395"/>
                  </a:cubicBezTo>
                  <a:cubicBezTo>
                    <a:pt x="239" y="408"/>
                    <a:pt x="243" y="434"/>
                    <a:pt x="234" y="456"/>
                  </a:cubicBezTo>
                  <a:cubicBezTo>
                    <a:pt x="226" y="469"/>
                    <a:pt x="208" y="478"/>
                    <a:pt x="195" y="47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8313598" y="2815527"/>
              <a:ext cx="54834" cy="36497"/>
            </a:xfrm>
            <a:custGeom>
              <a:avLst/>
              <a:gdLst/>
              <a:ahLst/>
              <a:cxnLst/>
              <a:rect l="l" t="t" r="r" b="b"/>
              <a:pathLst>
                <a:path w="308" h="205" extrusionOk="0">
                  <a:moveTo>
                    <a:pt x="52" y="204"/>
                  </a:moveTo>
                  <a:cubicBezTo>
                    <a:pt x="43" y="204"/>
                    <a:pt x="39" y="204"/>
                    <a:pt x="30" y="200"/>
                  </a:cubicBezTo>
                  <a:cubicBezTo>
                    <a:pt x="9" y="187"/>
                    <a:pt x="0" y="161"/>
                    <a:pt x="13" y="139"/>
                  </a:cubicBezTo>
                  <a:cubicBezTo>
                    <a:pt x="39" y="87"/>
                    <a:pt x="130" y="0"/>
                    <a:pt x="269" y="48"/>
                  </a:cubicBezTo>
                  <a:cubicBezTo>
                    <a:pt x="295" y="57"/>
                    <a:pt x="308" y="83"/>
                    <a:pt x="299" y="105"/>
                  </a:cubicBezTo>
                  <a:cubicBezTo>
                    <a:pt x="291" y="131"/>
                    <a:pt x="265" y="144"/>
                    <a:pt x="243" y="135"/>
                  </a:cubicBezTo>
                  <a:cubicBezTo>
                    <a:pt x="135" y="96"/>
                    <a:pt x="91" y="178"/>
                    <a:pt x="91" y="183"/>
                  </a:cubicBezTo>
                  <a:cubicBezTo>
                    <a:pt x="83" y="196"/>
                    <a:pt x="70" y="204"/>
                    <a:pt x="52" y="20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8513528" y="2846326"/>
              <a:ext cx="47891" cy="38099"/>
            </a:xfrm>
            <a:custGeom>
              <a:avLst/>
              <a:gdLst/>
              <a:ahLst/>
              <a:cxnLst/>
              <a:rect l="l" t="t" r="r" b="b"/>
              <a:pathLst>
                <a:path w="269" h="214" extrusionOk="0">
                  <a:moveTo>
                    <a:pt x="221" y="213"/>
                  </a:moveTo>
                  <a:cubicBezTo>
                    <a:pt x="200" y="213"/>
                    <a:pt x="182" y="200"/>
                    <a:pt x="178" y="179"/>
                  </a:cubicBezTo>
                  <a:cubicBezTo>
                    <a:pt x="174" y="170"/>
                    <a:pt x="152" y="83"/>
                    <a:pt x="48" y="88"/>
                  </a:cubicBezTo>
                  <a:cubicBezTo>
                    <a:pt x="22" y="88"/>
                    <a:pt x="0" y="70"/>
                    <a:pt x="0" y="44"/>
                  </a:cubicBezTo>
                  <a:cubicBezTo>
                    <a:pt x="0" y="18"/>
                    <a:pt x="22" y="1"/>
                    <a:pt x="43" y="1"/>
                  </a:cubicBezTo>
                  <a:cubicBezTo>
                    <a:pt x="48" y="1"/>
                    <a:pt x="48" y="1"/>
                    <a:pt x="52" y="1"/>
                  </a:cubicBezTo>
                  <a:cubicBezTo>
                    <a:pt x="195" y="1"/>
                    <a:pt x="252" y="105"/>
                    <a:pt x="265" y="161"/>
                  </a:cubicBezTo>
                  <a:cubicBezTo>
                    <a:pt x="269" y="187"/>
                    <a:pt x="252" y="209"/>
                    <a:pt x="230" y="213"/>
                  </a:cubicBezTo>
                  <a:cubicBezTo>
                    <a:pt x="226" y="213"/>
                    <a:pt x="221" y="213"/>
                    <a:pt x="221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8333537" y="2860212"/>
              <a:ext cx="19584" cy="37387"/>
            </a:xfrm>
            <a:custGeom>
              <a:avLst/>
              <a:gdLst/>
              <a:ahLst/>
              <a:cxnLst/>
              <a:rect l="l" t="t" r="r" b="b"/>
              <a:pathLst>
                <a:path w="110" h="210" extrusionOk="0">
                  <a:moveTo>
                    <a:pt x="101" y="114"/>
                  </a:moveTo>
                  <a:cubicBezTo>
                    <a:pt x="96" y="170"/>
                    <a:pt x="66" y="209"/>
                    <a:pt x="40" y="205"/>
                  </a:cubicBezTo>
                  <a:cubicBezTo>
                    <a:pt x="14" y="200"/>
                    <a:pt x="1" y="153"/>
                    <a:pt x="10" y="101"/>
                  </a:cubicBezTo>
                  <a:cubicBezTo>
                    <a:pt x="18" y="44"/>
                    <a:pt x="44" y="1"/>
                    <a:pt x="70" y="5"/>
                  </a:cubicBezTo>
                  <a:cubicBezTo>
                    <a:pt x="96" y="10"/>
                    <a:pt x="109" y="57"/>
                    <a:pt x="101" y="11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8510324" y="2887273"/>
              <a:ext cx="19584" cy="38099"/>
            </a:xfrm>
            <a:custGeom>
              <a:avLst/>
              <a:gdLst/>
              <a:ahLst/>
              <a:cxnLst/>
              <a:rect l="l" t="t" r="r" b="b"/>
              <a:pathLst>
                <a:path w="110" h="214" extrusionOk="0">
                  <a:moveTo>
                    <a:pt x="100" y="113"/>
                  </a:moveTo>
                  <a:cubicBezTo>
                    <a:pt x="92" y="170"/>
                    <a:pt x="66" y="213"/>
                    <a:pt x="40" y="209"/>
                  </a:cubicBezTo>
                  <a:cubicBezTo>
                    <a:pt x="14" y="204"/>
                    <a:pt x="1" y="157"/>
                    <a:pt x="5" y="100"/>
                  </a:cubicBezTo>
                  <a:cubicBezTo>
                    <a:pt x="14" y="44"/>
                    <a:pt x="44" y="1"/>
                    <a:pt x="70" y="5"/>
                  </a:cubicBezTo>
                  <a:cubicBezTo>
                    <a:pt x="96" y="9"/>
                    <a:pt x="109" y="57"/>
                    <a:pt x="100" y="1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8224759" y="2864129"/>
              <a:ext cx="17091" cy="43441"/>
            </a:xfrm>
            <a:custGeom>
              <a:avLst/>
              <a:gdLst/>
              <a:ahLst/>
              <a:cxnLst/>
              <a:rect l="l" t="t" r="r" b="b"/>
              <a:pathLst>
                <a:path w="96" h="244" extrusionOk="0">
                  <a:moveTo>
                    <a:pt x="92" y="118"/>
                  </a:moveTo>
                  <a:cubicBezTo>
                    <a:pt x="96" y="183"/>
                    <a:pt x="83" y="239"/>
                    <a:pt x="53" y="243"/>
                  </a:cubicBezTo>
                  <a:cubicBezTo>
                    <a:pt x="27" y="243"/>
                    <a:pt x="40" y="187"/>
                    <a:pt x="35" y="122"/>
                  </a:cubicBezTo>
                  <a:cubicBezTo>
                    <a:pt x="27" y="57"/>
                    <a:pt x="1" y="5"/>
                    <a:pt x="27" y="5"/>
                  </a:cubicBezTo>
                  <a:cubicBezTo>
                    <a:pt x="57" y="1"/>
                    <a:pt x="83" y="53"/>
                    <a:pt x="92" y="11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8600764" y="2926617"/>
              <a:ext cx="26349" cy="43441"/>
            </a:xfrm>
            <a:custGeom>
              <a:avLst/>
              <a:gdLst/>
              <a:ahLst/>
              <a:cxnLst/>
              <a:rect l="l" t="t" r="r" b="b"/>
              <a:pathLst>
                <a:path w="148" h="244" extrusionOk="0">
                  <a:moveTo>
                    <a:pt x="26" y="105"/>
                  </a:moveTo>
                  <a:cubicBezTo>
                    <a:pt x="0" y="166"/>
                    <a:pt x="0" y="222"/>
                    <a:pt x="26" y="235"/>
                  </a:cubicBezTo>
                  <a:cubicBezTo>
                    <a:pt x="52" y="244"/>
                    <a:pt x="52" y="187"/>
                    <a:pt x="82" y="127"/>
                  </a:cubicBezTo>
                  <a:cubicBezTo>
                    <a:pt x="108" y="66"/>
                    <a:pt x="147" y="27"/>
                    <a:pt x="121" y="14"/>
                  </a:cubicBezTo>
                  <a:cubicBezTo>
                    <a:pt x="95" y="1"/>
                    <a:pt x="52" y="44"/>
                    <a:pt x="26" y="105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8283510" y="2925193"/>
              <a:ext cx="68721" cy="27061"/>
            </a:xfrm>
            <a:custGeom>
              <a:avLst/>
              <a:gdLst/>
              <a:ahLst/>
              <a:cxnLst/>
              <a:rect l="l" t="t" r="r" b="b"/>
              <a:pathLst>
                <a:path w="386" h="152" extrusionOk="0">
                  <a:moveTo>
                    <a:pt x="382" y="104"/>
                  </a:moveTo>
                  <a:cubicBezTo>
                    <a:pt x="377" y="135"/>
                    <a:pt x="291" y="152"/>
                    <a:pt x="186" y="135"/>
                  </a:cubicBezTo>
                  <a:cubicBezTo>
                    <a:pt x="78" y="117"/>
                    <a:pt x="0" y="78"/>
                    <a:pt x="4" y="48"/>
                  </a:cubicBezTo>
                  <a:cubicBezTo>
                    <a:pt x="9" y="13"/>
                    <a:pt x="100" y="0"/>
                    <a:pt x="204" y="17"/>
                  </a:cubicBezTo>
                  <a:cubicBezTo>
                    <a:pt x="308" y="30"/>
                    <a:pt x="386" y="70"/>
                    <a:pt x="382" y="104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8491808" y="2956704"/>
              <a:ext cx="68899" cy="27239"/>
            </a:xfrm>
            <a:custGeom>
              <a:avLst/>
              <a:gdLst/>
              <a:ahLst/>
              <a:cxnLst/>
              <a:rect l="l" t="t" r="r" b="b"/>
              <a:pathLst>
                <a:path w="387" h="153" extrusionOk="0">
                  <a:moveTo>
                    <a:pt x="382" y="105"/>
                  </a:moveTo>
                  <a:cubicBezTo>
                    <a:pt x="378" y="140"/>
                    <a:pt x="287" y="153"/>
                    <a:pt x="183" y="135"/>
                  </a:cubicBezTo>
                  <a:cubicBezTo>
                    <a:pt x="79" y="122"/>
                    <a:pt x="1" y="83"/>
                    <a:pt x="5" y="49"/>
                  </a:cubicBezTo>
                  <a:cubicBezTo>
                    <a:pt x="9" y="18"/>
                    <a:pt x="96" y="1"/>
                    <a:pt x="204" y="18"/>
                  </a:cubicBezTo>
                  <a:cubicBezTo>
                    <a:pt x="309" y="36"/>
                    <a:pt x="387" y="75"/>
                    <a:pt x="382" y="105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8369144" y="3005484"/>
              <a:ext cx="78868" cy="39524"/>
            </a:xfrm>
            <a:custGeom>
              <a:avLst/>
              <a:gdLst/>
              <a:ahLst/>
              <a:cxnLst/>
              <a:rect l="l" t="t" r="r" b="b"/>
              <a:pathLst>
                <a:path w="443" h="222" extrusionOk="0">
                  <a:moveTo>
                    <a:pt x="438" y="48"/>
                  </a:moveTo>
                  <a:cubicBezTo>
                    <a:pt x="430" y="78"/>
                    <a:pt x="412" y="130"/>
                    <a:pt x="369" y="169"/>
                  </a:cubicBezTo>
                  <a:cubicBezTo>
                    <a:pt x="338" y="200"/>
                    <a:pt x="291" y="221"/>
                    <a:pt x="226" y="217"/>
                  </a:cubicBezTo>
                  <a:cubicBezTo>
                    <a:pt x="152" y="213"/>
                    <a:pt x="100" y="186"/>
                    <a:pt x="65" y="156"/>
                  </a:cubicBezTo>
                  <a:cubicBezTo>
                    <a:pt x="22" y="113"/>
                    <a:pt x="5" y="56"/>
                    <a:pt x="0" y="26"/>
                  </a:cubicBezTo>
                  <a:cubicBezTo>
                    <a:pt x="0" y="13"/>
                    <a:pt x="9" y="0"/>
                    <a:pt x="22" y="0"/>
                  </a:cubicBezTo>
                  <a:lnTo>
                    <a:pt x="421" y="22"/>
                  </a:lnTo>
                  <a:cubicBezTo>
                    <a:pt x="434" y="22"/>
                    <a:pt x="443" y="35"/>
                    <a:pt x="438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8230100" y="2631088"/>
              <a:ext cx="419445" cy="332747"/>
            </a:xfrm>
            <a:custGeom>
              <a:avLst/>
              <a:gdLst/>
              <a:ahLst/>
              <a:cxnLst/>
              <a:rect l="l" t="t" r="r" b="b"/>
              <a:pathLst>
                <a:path w="2356" h="1869" extrusionOk="0">
                  <a:moveTo>
                    <a:pt x="322" y="876"/>
                  </a:moveTo>
                  <a:cubicBezTo>
                    <a:pt x="322" y="876"/>
                    <a:pt x="682" y="1071"/>
                    <a:pt x="1211" y="1058"/>
                  </a:cubicBezTo>
                  <a:cubicBezTo>
                    <a:pt x="1735" y="1045"/>
                    <a:pt x="1891" y="1015"/>
                    <a:pt x="1891" y="1015"/>
                  </a:cubicBezTo>
                  <a:cubicBezTo>
                    <a:pt x="1891" y="1015"/>
                    <a:pt x="1969" y="1149"/>
                    <a:pt x="2034" y="1223"/>
                  </a:cubicBezTo>
                  <a:cubicBezTo>
                    <a:pt x="2121" y="1318"/>
                    <a:pt x="2108" y="1500"/>
                    <a:pt x="1978" y="1852"/>
                  </a:cubicBezTo>
                  <a:cubicBezTo>
                    <a:pt x="1974" y="1860"/>
                    <a:pt x="1987" y="1869"/>
                    <a:pt x="1995" y="1860"/>
                  </a:cubicBezTo>
                  <a:cubicBezTo>
                    <a:pt x="2034" y="1826"/>
                    <a:pt x="2091" y="1774"/>
                    <a:pt x="2104" y="1748"/>
                  </a:cubicBezTo>
                  <a:cubicBezTo>
                    <a:pt x="2130" y="1713"/>
                    <a:pt x="2173" y="1561"/>
                    <a:pt x="2173" y="1561"/>
                  </a:cubicBezTo>
                  <a:cubicBezTo>
                    <a:pt x="2173" y="1561"/>
                    <a:pt x="2355" y="1045"/>
                    <a:pt x="2325" y="919"/>
                  </a:cubicBezTo>
                  <a:cubicBezTo>
                    <a:pt x="2277" y="737"/>
                    <a:pt x="2078" y="772"/>
                    <a:pt x="2078" y="772"/>
                  </a:cubicBezTo>
                  <a:cubicBezTo>
                    <a:pt x="2078" y="772"/>
                    <a:pt x="2108" y="655"/>
                    <a:pt x="2026" y="529"/>
                  </a:cubicBezTo>
                  <a:cubicBezTo>
                    <a:pt x="1835" y="252"/>
                    <a:pt x="898" y="0"/>
                    <a:pt x="378" y="390"/>
                  </a:cubicBezTo>
                  <a:cubicBezTo>
                    <a:pt x="1" y="672"/>
                    <a:pt x="96" y="1245"/>
                    <a:pt x="96" y="1245"/>
                  </a:cubicBezTo>
                  <a:lnTo>
                    <a:pt x="114" y="1587"/>
                  </a:lnTo>
                  <a:cubicBezTo>
                    <a:pt x="114" y="1600"/>
                    <a:pt x="118" y="1613"/>
                    <a:pt x="131" y="1622"/>
                  </a:cubicBezTo>
                  <a:lnTo>
                    <a:pt x="174" y="1656"/>
                  </a:lnTo>
                  <a:cubicBezTo>
                    <a:pt x="183" y="1665"/>
                    <a:pt x="196" y="1661"/>
                    <a:pt x="196" y="1648"/>
                  </a:cubicBezTo>
                  <a:cubicBezTo>
                    <a:pt x="192" y="1535"/>
                    <a:pt x="192" y="1180"/>
                    <a:pt x="322" y="876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8252532" y="3143635"/>
              <a:ext cx="307462" cy="137443"/>
            </a:xfrm>
            <a:custGeom>
              <a:avLst/>
              <a:gdLst/>
              <a:ahLst/>
              <a:cxnLst/>
              <a:rect l="l" t="t" r="r" b="b"/>
              <a:pathLst>
                <a:path w="1727" h="772" extrusionOk="0">
                  <a:moveTo>
                    <a:pt x="157" y="386"/>
                  </a:moveTo>
                  <a:cubicBezTo>
                    <a:pt x="417" y="681"/>
                    <a:pt x="993" y="772"/>
                    <a:pt x="1327" y="568"/>
                  </a:cubicBezTo>
                  <a:cubicBezTo>
                    <a:pt x="1466" y="486"/>
                    <a:pt x="1613" y="299"/>
                    <a:pt x="1726" y="87"/>
                  </a:cubicBezTo>
                  <a:cubicBezTo>
                    <a:pt x="1657" y="70"/>
                    <a:pt x="1574" y="57"/>
                    <a:pt x="1475" y="52"/>
                  </a:cubicBezTo>
                  <a:cubicBezTo>
                    <a:pt x="1210" y="0"/>
                    <a:pt x="1102" y="96"/>
                    <a:pt x="963" y="135"/>
                  </a:cubicBezTo>
                  <a:cubicBezTo>
                    <a:pt x="976" y="182"/>
                    <a:pt x="959" y="239"/>
                    <a:pt x="915" y="265"/>
                  </a:cubicBezTo>
                  <a:cubicBezTo>
                    <a:pt x="915" y="291"/>
                    <a:pt x="898" y="317"/>
                    <a:pt x="863" y="317"/>
                  </a:cubicBezTo>
                  <a:cubicBezTo>
                    <a:pt x="833" y="317"/>
                    <a:pt x="816" y="299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755" y="247"/>
                    <a:pt x="733" y="178"/>
                    <a:pt x="755" y="122"/>
                  </a:cubicBezTo>
                  <a:cubicBezTo>
                    <a:pt x="621" y="83"/>
                    <a:pt x="417" y="17"/>
                    <a:pt x="252" y="65"/>
                  </a:cubicBezTo>
                  <a:cubicBezTo>
                    <a:pt x="152" y="96"/>
                    <a:pt x="70" y="96"/>
                    <a:pt x="1" y="104"/>
                  </a:cubicBezTo>
                  <a:cubicBezTo>
                    <a:pt x="44" y="221"/>
                    <a:pt x="96" y="317"/>
                    <a:pt x="157" y="386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8346712" y="3155919"/>
              <a:ext cx="102903" cy="49672"/>
            </a:xfrm>
            <a:custGeom>
              <a:avLst/>
              <a:gdLst/>
              <a:ahLst/>
              <a:cxnLst/>
              <a:rect l="l" t="t" r="r" b="b"/>
              <a:pathLst>
                <a:path w="578" h="279" extrusionOk="0">
                  <a:moveTo>
                    <a:pt x="1" y="1"/>
                  </a:moveTo>
                  <a:lnTo>
                    <a:pt x="334" y="278"/>
                  </a:lnTo>
                  <a:lnTo>
                    <a:pt x="577" y="40"/>
                  </a:lnTo>
                  <a:lnTo>
                    <a:pt x="443" y="27"/>
                  </a:lnTo>
                  <a:lnTo>
                    <a:pt x="334" y="235"/>
                  </a:lnTo>
                  <a:lnTo>
                    <a:pt x="235" y="35"/>
                  </a:lnTo>
                  <a:close/>
                </a:path>
              </a:pathLst>
            </a:custGeom>
            <a:solidFill>
              <a:srgbClr val="2A5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8200013" y="3502542"/>
              <a:ext cx="405558" cy="207055"/>
            </a:xfrm>
            <a:custGeom>
              <a:avLst/>
              <a:gdLst/>
              <a:ahLst/>
              <a:cxnLst/>
              <a:rect l="l" t="t" r="r" b="b"/>
              <a:pathLst>
                <a:path w="2278" h="1163" extrusionOk="0">
                  <a:moveTo>
                    <a:pt x="2247" y="187"/>
                  </a:moveTo>
                  <a:cubicBezTo>
                    <a:pt x="2047" y="312"/>
                    <a:pt x="1848" y="451"/>
                    <a:pt x="1653" y="586"/>
                  </a:cubicBezTo>
                  <a:cubicBezTo>
                    <a:pt x="1596" y="547"/>
                    <a:pt x="1523" y="490"/>
                    <a:pt x="1497" y="469"/>
                  </a:cubicBezTo>
                  <a:cubicBezTo>
                    <a:pt x="1445" y="429"/>
                    <a:pt x="1219" y="334"/>
                    <a:pt x="1158" y="247"/>
                  </a:cubicBezTo>
                  <a:cubicBezTo>
                    <a:pt x="1098" y="165"/>
                    <a:pt x="1024" y="143"/>
                    <a:pt x="1007" y="191"/>
                  </a:cubicBezTo>
                  <a:cubicBezTo>
                    <a:pt x="994" y="239"/>
                    <a:pt x="1059" y="369"/>
                    <a:pt x="1119" y="403"/>
                  </a:cubicBezTo>
                  <a:cubicBezTo>
                    <a:pt x="1180" y="438"/>
                    <a:pt x="1206" y="473"/>
                    <a:pt x="1141" y="473"/>
                  </a:cubicBezTo>
                  <a:cubicBezTo>
                    <a:pt x="1137" y="473"/>
                    <a:pt x="1124" y="477"/>
                    <a:pt x="1111" y="477"/>
                  </a:cubicBezTo>
                  <a:lnTo>
                    <a:pt x="1106" y="473"/>
                  </a:lnTo>
                  <a:cubicBezTo>
                    <a:pt x="1054" y="473"/>
                    <a:pt x="1011" y="469"/>
                    <a:pt x="972" y="469"/>
                  </a:cubicBezTo>
                  <a:cubicBezTo>
                    <a:pt x="673" y="321"/>
                    <a:pt x="335" y="161"/>
                    <a:pt x="5" y="0"/>
                  </a:cubicBezTo>
                  <a:cubicBezTo>
                    <a:pt x="9" y="78"/>
                    <a:pt x="9" y="148"/>
                    <a:pt x="9" y="200"/>
                  </a:cubicBezTo>
                  <a:cubicBezTo>
                    <a:pt x="1" y="291"/>
                    <a:pt x="9" y="451"/>
                    <a:pt x="18" y="646"/>
                  </a:cubicBezTo>
                  <a:cubicBezTo>
                    <a:pt x="252" y="742"/>
                    <a:pt x="491" y="828"/>
                    <a:pt x="668" y="889"/>
                  </a:cubicBezTo>
                  <a:cubicBezTo>
                    <a:pt x="677" y="911"/>
                    <a:pt x="690" y="932"/>
                    <a:pt x="721" y="958"/>
                  </a:cubicBezTo>
                  <a:cubicBezTo>
                    <a:pt x="760" y="993"/>
                    <a:pt x="937" y="1010"/>
                    <a:pt x="937" y="1010"/>
                  </a:cubicBezTo>
                  <a:cubicBezTo>
                    <a:pt x="937" y="1010"/>
                    <a:pt x="885" y="1067"/>
                    <a:pt x="985" y="1119"/>
                  </a:cubicBezTo>
                  <a:cubicBezTo>
                    <a:pt x="1072" y="1162"/>
                    <a:pt x="1323" y="1102"/>
                    <a:pt x="1401" y="1080"/>
                  </a:cubicBezTo>
                  <a:cubicBezTo>
                    <a:pt x="1510" y="1054"/>
                    <a:pt x="1653" y="993"/>
                    <a:pt x="1653" y="989"/>
                  </a:cubicBezTo>
                  <a:cubicBezTo>
                    <a:pt x="1696" y="989"/>
                    <a:pt x="1739" y="989"/>
                    <a:pt x="1774" y="989"/>
                  </a:cubicBezTo>
                  <a:cubicBezTo>
                    <a:pt x="1943" y="989"/>
                    <a:pt x="2117" y="967"/>
                    <a:pt x="2277" y="919"/>
                  </a:cubicBezTo>
                  <a:cubicBezTo>
                    <a:pt x="2260" y="659"/>
                    <a:pt x="2251" y="408"/>
                    <a:pt x="2247" y="187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8314310" y="3117287"/>
              <a:ext cx="74240" cy="80472"/>
            </a:xfrm>
            <a:custGeom>
              <a:avLst/>
              <a:gdLst/>
              <a:ahLst/>
              <a:cxnLst/>
              <a:rect l="l" t="t" r="r" b="b"/>
              <a:pathLst>
                <a:path w="417" h="452" extrusionOk="0">
                  <a:moveTo>
                    <a:pt x="300" y="1"/>
                  </a:moveTo>
                  <a:lnTo>
                    <a:pt x="417" y="252"/>
                  </a:lnTo>
                  <a:lnTo>
                    <a:pt x="157" y="452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8425402" y="3115862"/>
              <a:ext cx="74418" cy="80294"/>
            </a:xfrm>
            <a:custGeom>
              <a:avLst/>
              <a:gdLst/>
              <a:ahLst/>
              <a:cxnLst/>
              <a:rect l="l" t="t" r="r" b="b"/>
              <a:pathLst>
                <a:path w="418" h="451" extrusionOk="0">
                  <a:moveTo>
                    <a:pt x="118" y="0"/>
                  </a:moveTo>
                  <a:lnTo>
                    <a:pt x="1" y="252"/>
                  </a:lnTo>
                  <a:lnTo>
                    <a:pt x="261" y="451"/>
                  </a:lnTo>
                  <a:lnTo>
                    <a:pt x="417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8196986" y="3704784"/>
              <a:ext cx="420869" cy="81184"/>
            </a:xfrm>
            <a:custGeom>
              <a:avLst/>
              <a:gdLst/>
              <a:ahLst/>
              <a:cxnLst/>
              <a:rect l="l" t="t" r="r" b="b"/>
              <a:pathLst>
                <a:path w="2364" h="456" extrusionOk="0">
                  <a:moveTo>
                    <a:pt x="35" y="0"/>
                  </a:moveTo>
                  <a:cubicBezTo>
                    <a:pt x="31" y="148"/>
                    <a:pt x="22" y="304"/>
                    <a:pt x="0" y="455"/>
                  </a:cubicBezTo>
                  <a:lnTo>
                    <a:pt x="2363" y="434"/>
                  </a:lnTo>
                  <a:cubicBezTo>
                    <a:pt x="2342" y="291"/>
                    <a:pt x="2324" y="143"/>
                    <a:pt x="2311" y="0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415432" y="3284100"/>
              <a:ext cx="150615" cy="145989"/>
            </a:xfrm>
            <a:custGeom>
              <a:avLst/>
              <a:gdLst/>
              <a:ahLst/>
              <a:cxnLst/>
              <a:rect l="l" t="t" r="r" b="b"/>
              <a:pathLst>
                <a:path w="846" h="820" extrusionOk="0">
                  <a:moveTo>
                    <a:pt x="846" y="820"/>
                  </a:moveTo>
                  <a:lnTo>
                    <a:pt x="0" y="820"/>
                  </a:lnTo>
                  <a:lnTo>
                    <a:pt x="0" y="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8058121" y="3162862"/>
              <a:ext cx="187646" cy="329721"/>
            </a:xfrm>
            <a:custGeom>
              <a:avLst/>
              <a:gdLst/>
              <a:ahLst/>
              <a:cxnLst/>
              <a:rect l="l" t="t" r="r" b="b"/>
              <a:pathLst>
                <a:path w="1054" h="1852" extrusionOk="0">
                  <a:moveTo>
                    <a:pt x="1054" y="1"/>
                  </a:moveTo>
                  <a:cubicBezTo>
                    <a:pt x="1054" y="1"/>
                    <a:pt x="754" y="57"/>
                    <a:pt x="581" y="144"/>
                  </a:cubicBezTo>
                  <a:cubicBezTo>
                    <a:pt x="408" y="230"/>
                    <a:pt x="43" y="1475"/>
                    <a:pt x="22" y="1553"/>
                  </a:cubicBezTo>
                  <a:cubicBezTo>
                    <a:pt x="0" y="1626"/>
                    <a:pt x="273" y="1735"/>
                    <a:pt x="421" y="1770"/>
                  </a:cubicBezTo>
                  <a:cubicBezTo>
                    <a:pt x="564" y="1804"/>
                    <a:pt x="650" y="1852"/>
                    <a:pt x="728" y="1574"/>
                  </a:cubicBezTo>
                  <a:cubicBezTo>
                    <a:pt x="806" y="1293"/>
                    <a:pt x="945" y="829"/>
                    <a:pt x="945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8064174" y="3355134"/>
              <a:ext cx="126759" cy="107355"/>
            </a:xfrm>
            <a:custGeom>
              <a:avLst/>
              <a:gdLst/>
              <a:ahLst/>
              <a:cxnLst/>
              <a:rect l="l" t="t" r="r" b="b"/>
              <a:pathLst>
                <a:path w="712" h="603" extrusionOk="0">
                  <a:moveTo>
                    <a:pt x="96" y="0"/>
                  </a:moveTo>
                  <a:lnTo>
                    <a:pt x="712" y="395"/>
                  </a:lnTo>
                  <a:lnTo>
                    <a:pt x="651" y="603"/>
                  </a:lnTo>
                  <a:lnTo>
                    <a:pt x="1" y="278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8030170" y="3404448"/>
              <a:ext cx="371554" cy="241772"/>
            </a:xfrm>
            <a:custGeom>
              <a:avLst/>
              <a:gdLst/>
              <a:ahLst/>
              <a:cxnLst/>
              <a:rect l="l" t="t" r="r" b="b"/>
              <a:pathLst>
                <a:path w="2087" h="1358" extrusionOk="0">
                  <a:moveTo>
                    <a:pt x="226" y="9"/>
                  </a:moveTo>
                  <a:cubicBezTo>
                    <a:pt x="226" y="9"/>
                    <a:pt x="1" y="491"/>
                    <a:pt x="174" y="629"/>
                  </a:cubicBezTo>
                  <a:cubicBezTo>
                    <a:pt x="487" y="881"/>
                    <a:pt x="1900" y="1358"/>
                    <a:pt x="1900" y="1358"/>
                  </a:cubicBezTo>
                  <a:cubicBezTo>
                    <a:pt x="1948" y="1314"/>
                    <a:pt x="1974" y="1323"/>
                    <a:pt x="2030" y="1189"/>
                  </a:cubicBezTo>
                  <a:cubicBezTo>
                    <a:pt x="2078" y="1076"/>
                    <a:pt x="2086" y="972"/>
                    <a:pt x="2086" y="911"/>
                  </a:cubicBezTo>
                  <a:cubicBezTo>
                    <a:pt x="1518" y="638"/>
                    <a:pt x="760" y="274"/>
                    <a:pt x="192" y="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8246301" y="3360475"/>
              <a:ext cx="359982" cy="231802"/>
            </a:xfrm>
            <a:custGeom>
              <a:avLst/>
              <a:gdLst/>
              <a:ahLst/>
              <a:cxnLst/>
              <a:rect l="l" t="t" r="r" b="b"/>
              <a:pathLst>
                <a:path w="2022" h="1302" extrusionOk="0">
                  <a:moveTo>
                    <a:pt x="2021" y="1301"/>
                  </a:moveTo>
                  <a:lnTo>
                    <a:pt x="1" y="1301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8246301" y="3360475"/>
              <a:ext cx="359982" cy="55725"/>
            </a:xfrm>
            <a:custGeom>
              <a:avLst/>
              <a:gdLst/>
              <a:ahLst/>
              <a:cxnLst/>
              <a:rect l="l" t="t" r="r" b="b"/>
              <a:pathLst>
                <a:path w="2022" h="313" extrusionOk="0">
                  <a:moveTo>
                    <a:pt x="2021" y="313"/>
                  </a:moveTo>
                  <a:lnTo>
                    <a:pt x="1" y="313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8246301" y="3414418"/>
              <a:ext cx="359982" cy="17982"/>
            </a:xfrm>
            <a:custGeom>
              <a:avLst/>
              <a:gdLst/>
              <a:ahLst/>
              <a:cxnLst/>
              <a:rect l="l" t="t" r="r" b="b"/>
              <a:pathLst>
                <a:path w="2022" h="101" extrusionOk="0">
                  <a:moveTo>
                    <a:pt x="2021" y="101"/>
                  </a:moveTo>
                  <a:lnTo>
                    <a:pt x="1" y="101"/>
                  </a:lnTo>
                  <a:lnTo>
                    <a:pt x="1" y="1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8572101" y="3162862"/>
              <a:ext cx="202423" cy="363013"/>
            </a:xfrm>
            <a:custGeom>
              <a:avLst/>
              <a:gdLst/>
              <a:ahLst/>
              <a:cxnLst/>
              <a:rect l="l" t="t" r="r" b="b"/>
              <a:pathLst>
                <a:path w="1137" h="2039" extrusionOk="0">
                  <a:moveTo>
                    <a:pt x="1" y="1"/>
                  </a:moveTo>
                  <a:cubicBezTo>
                    <a:pt x="1" y="1"/>
                    <a:pt x="300" y="57"/>
                    <a:pt x="473" y="144"/>
                  </a:cubicBezTo>
                  <a:cubicBezTo>
                    <a:pt x="647" y="230"/>
                    <a:pt x="1098" y="1770"/>
                    <a:pt x="1115" y="1848"/>
                  </a:cubicBezTo>
                  <a:cubicBezTo>
                    <a:pt x="1137" y="1921"/>
                    <a:pt x="785" y="1969"/>
                    <a:pt x="642" y="2004"/>
                  </a:cubicBezTo>
                  <a:cubicBezTo>
                    <a:pt x="495" y="2038"/>
                    <a:pt x="404" y="1852"/>
                    <a:pt x="326" y="1574"/>
                  </a:cubicBezTo>
                  <a:cubicBezTo>
                    <a:pt x="248" y="1293"/>
                    <a:pt x="109" y="829"/>
                    <a:pt x="109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8415432" y="3418334"/>
              <a:ext cx="374580" cy="230199"/>
            </a:xfrm>
            <a:custGeom>
              <a:avLst/>
              <a:gdLst/>
              <a:ahLst/>
              <a:cxnLst/>
              <a:rect l="l" t="t" r="r" b="b"/>
              <a:pathLst>
                <a:path w="2104" h="1293" extrusionOk="0">
                  <a:moveTo>
                    <a:pt x="1895" y="40"/>
                  </a:moveTo>
                  <a:cubicBezTo>
                    <a:pt x="2060" y="256"/>
                    <a:pt x="2103" y="621"/>
                    <a:pt x="1947" y="777"/>
                  </a:cubicBezTo>
                  <a:cubicBezTo>
                    <a:pt x="1787" y="937"/>
                    <a:pt x="1436" y="1085"/>
                    <a:pt x="1158" y="1180"/>
                  </a:cubicBezTo>
                  <a:cubicBezTo>
                    <a:pt x="967" y="1249"/>
                    <a:pt x="768" y="1280"/>
                    <a:pt x="564" y="1280"/>
                  </a:cubicBezTo>
                  <a:cubicBezTo>
                    <a:pt x="456" y="1280"/>
                    <a:pt x="313" y="1284"/>
                    <a:pt x="144" y="1293"/>
                  </a:cubicBezTo>
                  <a:cubicBezTo>
                    <a:pt x="87" y="1184"/>
                    <a:pt x="5" y="1228"/>
                    <a:pt x="0" y="1167"/>
                  </a:cubicBezTo>
                  <a:cubicBezTo>
                    <a:pt x="538" y="837"/>
                    <a:pt x="1032" y="417"/>
                    <a:pt x="1618" y="174"/>
                  </a:cubicBezTo>
                  <a:cubicBezTo>
                    <a:pt x="1665" y="157"/>
                    <a:pt x="1860" y="1"/>
                    <a:pt x="1895" y="4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8623908" y="3376675"/>
              <a:ext cx="126759" cy="106643"/>
            </a:xfrm>
            <a:custGeom>
              <a:avLst/>
              <a:gdLst/>
              <a:ahLst/>
              <a:cxnLst/>
              <a:rect l="l" t="t" r="r" b="b"/>
              <a:pathLst>
                <a:path w="712" h="599" extrusionOk="0">
                  <a:moveTo>
                    <a:pt x="616" y="1"/>
                  </a:moveTo>
                  <a:lnTo>
                    <a:pt x="0" y="395"/>
                  </a:lnTo>
                  <a:lnTo>
                    <a:pt x="61" y="599"/>
                  </a:lnTo>
                  <a:lnTo>
                    <a:pt x="711" y="274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8287249" y="3495599"/>
              <a:ext cx="219514" cy="181596"/>
            </a:xfrm>
            <a:custGeom>
              <a:avLst/>
              <a:gdLst/>
              <a:ahLst/>
              <a:cxnLst/>
              <a:rect l="l" t="t" r="r" b="b"/>
              <a:pathLst>
                <a:path w="1233" h="1020" extrusionOk="0">
                  <a:moveTo>
                    <a:pt x="1167" y="846"/>
                  </a:moveTo>
                  <a:lnTo>
                    <a:pt x="1232" y="490"/>
                  </a:lnTo>
                  <a:cubicBezTo>
                    <a:pt x="1232" y="490"/>
                    <a:pt x="1054" y="364"/>
                    <a:pt x="1007" y="325"/>
                  </a:cubicBezTo>
                  <a:cubicBezTo>
                    <a:pt x="955" y="286"/>
                    <a:pt x="729" y="191"/>
                    <a:pt x="668" y="104"/>
                  </a:cubicBezTo>
                  <a:cubicBezTo>
                    <a:pt x="608" y="22"/>
                    <a:pt x="534" y="0"/>
                    <a:pt x="517" y="48"/>
                  </a:cubicBezTo>
                  <a:cubicBezTo>
                    <a:pt x="504" y="96"/>
                    <a:pt x="569" y="226"/>
                    <a:pt x="629" y="260"/>
                  </a:cubicBezTo>
                  <a:cubicBezTo>
                    <a:pt x="690" y="295"/>
                    <a:pt x="716" y="330"/>
                    <a:pt x="651" y="330"/>
                  </a:cubicBezTo>
                  <a:cubicBezTo>
                    <a:pt x="647" y="330"/>
                    <a:pt x="634" y="334"/>
                    <a:pt x="621" y="334"/>
                  </a:cubicBezTo>
                  <a:lnTo>
                    <a:pt x="616" y="330"/>
                  </a:lnTo>
                  <a:cubicBezTo>
                    <a:pt x="178" y="312"/>
                    <a:pt x="213" y="260"/>
                    <a:pt x="152" y="252"/>
                  </a:cubicBezTo>
                  <a:cubicBezTo>
                    <a:pt x="92" y="243"/>
                    <a:pt x="48" y="299"/>
                    <a:pt x="126" y="386"/>
                  </a:cubicBezTo>
                  <a:cubicBezTo>
                    <a:pt x="204" y="477"/>
                    <a:pt x="404" y="525"/>
                    <a:pt x="404" y="525"/>
                  </a:cubicBezTo>
                  <a:cubicBezTo>
                    <a:pt x="204" y="534"/>
                    <a:pt x="96" y="451"/>
                    <a:pt x="57" y="455"/>
                  </a:cubicBezTo>
                  <a:cubicBezTo>
                    <a:pt x="14" y="455"/>
                    <a:pt x="1" y="499"/>
                    <a:pt x="53" y="590"/>
                  </a:cubicBezTo>
                  <a:cubicBezTo>
                    <a:pt x="105" y="677"/>
                    <a:pt x="174" y="690"/>
                    <a:pt x="174" y="690"/>
                  </a:cubicBezTo>
                  <a:cubicBezTo>
                    <a:pt x="174" y="690"/>
                    <a:pt x="144" y="737"/>
                    <a:pt x="231" y="815"/>
                  </a:cubicBezTo>
                  <a:cubicBezTo>
                    <a:pt x="270" y="850"/>
                    <a:pt x="447" y="867"/>
                    <a:pt x="447" y="867"/>
                  </a:cubicBezTo>
                  <a:cubicBezTo>
                    <a:pt x="447" y="867"/>
                    <a:pt x="395" y="924"/>
                    <a:pt x="495" y="976"/>
                  </a:cubicBezTo>
                  <a:cubicBezTo>
                    <a:pt x="582" y="1019"/>
                    <a:pt x="833" y="958"/>
                    <a:pt x="911" y="937"/>
                  </a:cubicBezTo>
                  <a:cubicBezTo>
                    <a:pt x="1024" y="911"/>
                    <a:pt x="1167" y="846"/>
                    <a:pt x="1167" y="846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8064174" y="3436849"/>
              <a:ext cx="6409" cy="2492"/>
            </a:xfrm>
            <a:custGeom>
              <a:avLst/>
              <a:gdLst/>
              <a:ahLst/>
              <a:cxnLst/>
              <a:rect l="l" t="t" r="r" b="b"/>
              <a:pathLst>
                <a:path w="36" h="14" extrusionOk="0">
                  <a:moveTo>
                    <a:pt x="1" y="1"/>
                  </a:moveTo>
                  <a:cubicBezTo>
                    <a:pt x="9" y="5"/>
                    <a:pt x="22" y="9"/>
                    <a:pt x="31" y="14"/>
                  </a:cubicBezTo>
                  <a:cubicBezTo>
                    <a:pt x="35" y="9"/>
                    <a:pt x="35" y="9"/>
                    <a:pt x="35" y="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8260188" y="2578569"/>
              <a:ext cx="392384" cy="228597"/>
            </a:xfrm>
            <a:custGeom>
              <a:avLst/>
              <a:gdLst/>
              <a:ahLst/>
              <a:cxnLst/>
              <a:rect l="l" t="t" r="r" b="b"/>
              <a:pathLst>
                <a:path w="2204" h="1284" extrusionOk="0">
                  <a:moveTo>
                    <a:pt x="2204" y="1284"/>
                  </a:moveTo>
                  <a:cubicBezTo>
                    <a:pt x="2199" y="716"/>
                    <a:pt x="2099" y="243"/>
                    <a:pt x="1263" y="130"/>
                  </a:cubicBezTo>
                  <a:cubicBezTo>
                    <a:pt x="348" y="0"/>
                    <a:pt x="192" y="382"/>
                    <a:pt x="1" y="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8388371" y="2595482"/>
              <a:ext cx="264200" cy="211684"/>
            </a:xfrm>
            <a:custGeom>
              <a:avLst/>
              <a:gdLst/>
              <a:ahLst/>
              <a:cxnLst/>
              <a:rect l="l" t="t" r="r" b="b"/>
              <a:pathLst>
                <a:path w="1484" h="1189" extrusionOk="0">
                  <a:moveTo>
                    <a:pt x="61" y="35"/>
                  </a:moveTo>
                  <a:cubicBezTo>
                    <a:pt x="859" y="144"/>
                    <a:pt x="985" y="577"/>
                    <a:pt x="998" y="1106"/>
                  </a:cubicBezTo>
                  <a:lnTo>
                    <a:pt x="1484" y="1189"/>
                  </a:lnTo>
                  <a:cubicBezTo>
                    <a:pt x="1479" y="621"/>
                    <a:pt x="1379" y="148"/>
                    <a:pt x="543" y="35"/>
                  </a:cubicBezTo>
                  <a:cubicBezTo>
                    <a:pt x="322" y="5"/>
                    <a:pt x="144" y="1"/>
                    <a:pt x="1" y="27"/>
                  </a:cubicBezTo>
                  <a:cubicBezTo>
                    <a:pt x="22" y="27"/>
                    <a:pt x="40" y="31"/>
                    <a:pt x="61" y="35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8387659" y="2671145"/>
              <a:ext cx="47179" cy="4735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265" y="131"/>
                  </a:moveTo>
                  <a:cubicBezTo>
                    <a:pt x="265" y="204"/>
                    <a:pt x="208" y="265"/>
                    <a:pt x="135" y="265"/>
                  </a:cubicBezTo>
                  <a:cubicBezTo>
                    <a:pt x="61" y="265"/>
                    <a:pt x="0" y="204"/>
                    <a:pt x="0" y="131"/>
                  </a:cubicBezTo>
                  <a:cubicBezTo>
                    <a:pt x="0" y="57"/>
                    <a:pt x="61" y="1"/>
                    <a:pt x="135" y="1"/>
                  </a:cubicBezTo>
                  <a:cubicBezTo>
                    <a:pt x="208" y="1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8072719" y="2727580"/>
              <a:ext cx="501161" cy="85101"/>
            </a:xfrm>
            <a:custGeom>
              <a:avLst/>
              <a:gdLst/>
              <a:ahLst/>
              <a:cxnLst/>
              <a:rect l="l" t="t" r="r" b="b"/>
              <a:pathLst>
                <a:path w="2815" h="478" extrusionOk="0">
                  <a:moveTo>
                    <a:pt x="2814" y="360"/>
                  </a:moveTo>
                  <a:lnTo>
                    <a:pt x="1093" y="61"/>
                  </a:lnTo>
                  <a:cubicBezTo>
                    <a:pt x="1093" y="61"/>
                    <a:pt x="0" y="0"/>
                    <a:pt x="438" y="239"/>
                  </a:cubicBezTo>
                  <a:cubicBezTo>
                    <a:pt x="872" y="477"/>
                    <a:pt x="2814" y="360"/>
                    <a:pt x="2814" y="360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6539680" y="4100009"/>
              <a:ext cx="885534" cy="621520"/>
            </a:xfrm>
            <a:custGeom>
              <a:avLst/>
              <a:gdLst/>
              <a:ahLst/>
              <a:cxnLst/>
              <a:rect l="l" t="t" r="r" b="b"/>
              <a:pathLst>
                <a:path w="4974" h="3491" extrusionOk="0">
                  <a:moveTo>
                    <a:pt x="4974" y="3490"/>
                  </a:moveTo>
                  <a:lnTo>
                    <a:pt x="1" y="3490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6539680" y="4100009"/>
              <a:ext cx="885534" cy="132814"/>
            </a:xfrm>
            <a:custGeom>
              <a:avLst/>
              <a:gdLst/>
              <a:ahLst/>
              <a:cxnLst/>
              <a:rect l="l" t="t" r="r" b="b"/>
              <a:pathLst>
                <a:path w="4974" h="746" extrusionOk="0">
                  <a:moveTo>
                    <a:pt x="4974" y="746"/>
                  </a:moveTo>
                  <a:lnTo>
                    <a:pt x="1" y="746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791419" y="3785787"/>
              <a:ext cx="423183" cy="319039"/>
            </a:xfrm>
            <a:custGeom>
              <a:avLst/>
              <a:gdLst/>
              <a:ahLst/>
              <a:cxnLst/>
              <a:rect l="l" t="t" r="r" b="b"/>
              <a:pathLst>
                <a:path w="2377" h="1792" extrusionOk="0">
                  <a:moveTo>
                    <a:pt x="2376" y="1791"/>
                  </a:moveTo>
                  <a:lnTo>
                    <a:pt x="0" y="1791"/>
                  </a:lnTo>
                  <a:lnTo>
                    <a:pt x="113" y="157"/>
                  </a:lnTo>
                  <a:lnTo>
                    <a:pt x="126" y="0"/>
                  </a:lnTo>
                  <a:lnTo>
                    <a:pt x="2237" y="0"/>
                  </a:lnTo>
                  <a:lnTo>
                    <a:pt x="224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6811358" y="3824420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5"/>
                    <a:pt x="1059" y="1075"/>
                  </a:cubicBezTo>
                  <a:cubicBezTo>
                    <a:pt x="764" y="1075"/>
                    <a:pt x="495" y="958"/>
                    <a:pt x="304" y="763"/>
                  </a:cubicBezTo>
                  <a:cubicBezTo>
                    <a:pt x="144" y="603"/>
                    <a:pt x="36" y="395"/>
                    <a:pt x="1" y="156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6890227" y="3585148"/>
              <a:ext cx="222363" cy="247113"/>
            </a:xfrm>
            <a:custGeom>
              <a:avLst/>
              <a:gdLst/>
              <a:ahLst/>
              <a:cxnLst/>
              <a:rect l="l" t="t" r="r" b="b"/>
              <a:pathLst>
                <a:path w="1249" h="1388" extrusionOk="0">
                  <a:moveTo>
                    <a:pt x="1249" y="1388"/>
                  </a:moveTo>
                  <a:lnTo>
                    <a:pt x="1062" y="1388"/>
                  </a:lnTo>
                  <a:lnTo>
                    <a:pt x="1062" y="585"/>
                  </a:lnTo>
                  <a:cubicBezTo>
                    <a:pt x="1062" y="360"/>
                    <a:pt x="867" y="174"/>
                    <a:pt x="624" y="174"/>
                  </a:cubicBezTo>
                  <a:cubicBezTo>
                    <a:pt x="382" y="174"/>
                    <a:pt x="187" y="360"/>
                    <a:pt x="187" y="585"/>
                  </a:cubicBezTo>
                  <a:lnTo>
                    <a:pt x="187" y="1388"/>
                  </a:lnTo>
                  <a:lnTo>
                    <a:pt x="0" y="1388"/>
                  </a:lnTo>
                  <a:lnTo>
                    <a:pt x="0" y="585"/>
                  </a:lnTo>
                  <a:cubicBezTo>
                    <a:pt x="0" y="260"/>
                    <a:pt x="282" y="0"/>
                    <a:pt x="624" y="0"/>
                  </a:cubicBezTo>
                  <a:cubicBezTo>
                    <a:pt x="971" y="0"/>
                    <a:pt x="1249" y="260"/>
                    <a:pt x="1249" y="5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6811358" y="3785787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6"/>
                    <a:pt x="1059" y="1076"/>
                  </a:cubicBezTo>
                  <a:cubicBezTo>
                    <a:pt x="764" y="1076"/>
                    <a:pt x="495" y="959"/>
                    <a:pt x="304" y="764"/>
                  </a:cubicBezTo>
                  <a:cubicBezTo>
                    <a:pt x="144" y="603"/>
                    <a:pt x="36" y="395"/>
                    <a:pt x="1" y="157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976573" y="3896165"/>
              <a:ext cx="47357" cy="47179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265" y="131"/>
                  </a:moveTo>
                  <a:cubicBezTo>
                    <a:pt x="265" y="204"/>
                    <a:pt x="209" y="265"/>
                    <a:pt x="135" y="265"/>
                  </a:cubicBezTo>
                  <a:cubicBezTo>
                    <a:pt x="61" y="265"/>
                    <a:pt x="1" y="204"/>
                    <a:pt x="1" y="131"/>
                  </a:cubicBezTo>
                  <a:cubicBezTo>
                    <a:pt x="1" y="57"/>
                    <a:pt x="61" y="0"/>
                    <a:pt x="135" y="0"/>
                  </a:cubicBezTo>
                  <a:cubicBezTo>
                    <a:pt x="209" y="0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116675" y="4290679"/>
              <a:ext cx="748093" cy="430845"/>
            </a:xfrm>
            <a:custGeom>
              <a:avLst/>
              <a:gdLst/>
              <a:ahLst/>
              <a:cxnLst/>
              <a:rect l="l" t="t" r="r" b="b"/>
              <a:pathLst>
                <a:path w="4202" h="2420" extrusionOk="0">
                  <a:moveTo>
                    <a:pt x="4202" y="2419"/>
                  </a:moveTo>
                  <a:lnTo>
                    <a:pt x="1" y="2419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6116675" y="4290679"/>
              <a:ext cx="748093" cy="102726"/>
            </a:xfrm>
            <a:custGeom>
              <a:avLst/>
              <a:gdLst/>
              <a:ahLst/>
              <a:cxnLst/>
              <a:rect l="l" t="t" r="r" b="b"/>
              <a:pathLst>
                <a:path w="4202" h="577" extrusionOk="0">
                  <a:moveTo>
                    <a:pt x="4202" y="577"/>
                  </a:moveTo>
                  <a:lnTo>
                    <a:pt x="1" y="577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7415067" y="4502000"/>
              <a:ext cx="642341" cy="219517"/>
            </a:xfrm>
            <a:custGeom>
              <a:avLst/>
              <a:gdLst/>
              <a:ahLst/>
              <a:cxnLst/>
              <a:rect l="l" t="t" r="r" b="b"/>
              <a:pathLst>
                <a:path w="3608" h="1233" extrusionOk="0">
                  <a:moveTo>
                    <a:pt x="3608" y="1232"/>
                  </a:moveTo>
                  <a:lnTo>
                    <a:pt x="0" y="123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7415067" y="4502000"/>
              <a:ext cx="642341" cy="71214"/>
            </a:xfrm>
            <a:custGeom>
              <a:avLst/>
              <a:gdLst/>
              <a:ahLst/>
              <a:cxnLst/>
              <a:rect l="l" t="t" r="r" b="b"/>
              <a:pathLst>
                <a:path w="3608" h="400" extrusionOk="0">
                  <a:moveTo>
                    <a:pt x="3608" y="400"/>
                  </a:moveTo>
                  <a:lnTo>
                    <a:pt x="0" y="400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7415067" y="4563064"/>
              <a:ext cx="642341" cy="27239"/>
            </a:xfrm>
            <a:custGeom>
              <a:avLst/>
              <a:gdLst/>
              <a:ahLst/>
              <a:cxnLst/>
              <a:rect l="l" t="t" r="r" b="b"/>
              <a:pathLst>
                <a:path w="3608" h="153" extrusionOk="0">
                  <a:moveTo>
                    <a:pt x="3608" y="152"/>
                  </a:moveTo>
                  <a:lnTo>
                    <a:pt x="0" y="15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6771301" y="1435442"/>
              <a:ext cx="630057" cy="92044"/>
            </a:xfrm>
            <a:custGeom>
              <a:avLst/>
              <a:gdLst/>
              <a:ahLst/>
              <a:cxnLst/>
              <a:rect l="l" t="t" r="r" b="b"/>
              <a:pathLst>
                <a:path w="3539" h="517" extrusionOk="0">
                  <a:moveTo>
                    <a:pt x="3278" y="516"/>
                  </a:moveTo>
                  <a:lnTo>
                    <a:pt x="256" y="516"/>
                  </a:lnTo>
                  <a:cubicBezTo>
                    <a:pt x="113" y="516"/>
                    <a:pt x="0" y="399"/>
                    <a:pt x="0" y="260"/>
                  </a:cubicBezTo>
                  <a:cubicBezTo>
                    <a:pt x="0" y="117"/>
                    <a:pt x="113" y="0"/>
                    <a:pt x="256" y="0"/>
                  </a:cubicBezTo>
                  <a:lnTo>
                    <a:pt x="3278" y="0"/>
                  </a:lnTo>
                  <a:cubicBezTo>
                    <a:pt x="3421" y="0"/>
                    <a:pt x="3538" y="117"/>
                    <a:pt x="3538" y="260"/>
                  </a:cubicBezTo>
                  <a:cubicBezTo>
                    <a:pt x="3538" y="399"/>
                    <a:pt x="3421" y="516"/>
                    <a:pt x="3278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2432499" y="3766249"/>
            <a:ext cx="2138374" cy="894348"/>
            <a:chOff x="6698486" y="3766250"/>
            <a:chExt cx="2050250" cy="886712"/>
          </a:xfrm>
        </p:grpSpPr>
        <p:sp>
          <p:nvSpPr>
            <p:cNvPr id="396" name="Google Shape;396;p19"/>
            <p:cNvSpPr txBox="1"/>
            <p:nvPr/>
          </p:nvSpPr>
          <p:spPr>
            <a:xfrm>
              <a:off x="6698486" y="4171749"/>
              <a:ext cx="2050250" cy="4812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-GB" sz="1800" b="1"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Future Work</a:t>
              </a:r>
              <a:endParaRPr lang="zh-CN" altLang="en-US" sz="18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  <a:p>
              <a:pPr algn="ctr">
                <a:buSzPts val="1100"/>
              </a:pPr>
              <a:r>
                <a:rPr lang="en-GB" sz="1800" b="1"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&amp;Limitation</a:t>
              </a:r>
              <a:endParaRPr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6</a:t>
              </a:r>
            </a:p>
          </p:txBody>
        </p:sp>
      </p:grpSp>
      <p:grpSp>
        <p:nvGrpSpPr>
          <p:cNvPr id="399" name="Google Shape;399;p19"/>
          <p:cNvGrpSpPr/>
          <p:nvPr/>
        </p:nvGrpSpPr>
        <p:grpSpPr>
          <a:xfrm>
            <a:off x="376710" y="3766250"/>
            <a:ext cx="1980300" cy="720866"/>
            <a:chOff x="4642698" y="3766250"/>
            <a:chExt cx="1980300" cy="720866"/>
          </a:xfrm>
        </p:grpSpPr>
        <p:sp>
          <p:nvSpPr>
            <p:cNvPr id="401" name="Google Shape;401;p19"/>
            <p:cNvSpPr txBox="1"/>
            <p:nvPr/>
          </p:nvSpPr>
          <p:spPr>
            <a:xfrm>
              <a:off x="4642698" y="413851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-GB" sz="1800" b="1"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Forecast Analysis</a:t>
              </a:r>
              <a:endParaRPr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5</a:t>
              </a:r>
            </a:p>
          </p:txBody>
        </p:sp>
      </p:grpSp>
      <p:grpSp>
        <p:nvGrpSpPr>
          <p:cNvPr id="404" name="Google Shape;404;p19"/>
          <p:cNvGrpSpPr/>
          <p:nvPr/>
        </p:nvGrpSpPr>
        <p:grpSpPr>
          <a:xfrm>
            <a:off x="2432498" y="2518544"/>
            <a:ext cx="1980300" cy="720866"/>
            <a:chOff x="6698486" y="3766250"/>
            <a:chExt cx="1980300" cy="720866"/>
          </a:xfrm>
        </p:grpSpPr>
        <p:sp>
          <p:nvSpPr>
            <p:cNvPr id="406" name="Google Shape;406;p19"/>
            <p:cNvSpPr txBox="1"/>
            <p:nvPr/>
          </p:nvSpPr>
          <p:spPr>
            <a:xfrm>
              <a:off x="6698486" y="413851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GB" sz="1800" b="1"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Data Analysis</a:t>
              </a:r>
              <a:endParaRPr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4</a:t>
              </a:r>
            </a:p>
          </p:txBody>
        </p:sp>
      </p:grpSp>
      <p:grpSp>
        <p:nvGrpSpPr>
          <p:cNvPr id="409" name="Google Shape;409;p19"/>
          <p:cNvGrpSpPr/>
          <p:nvPr/>
        </p:nvGrpSpPr>
        <p:grpSpPr>
          <a:xfrm>
            <a:off x="262326" y="2518544"/>
            <a:ext cx="2222099" cy="720866"/>
            <a:chOff x="4528314" y="3766250"/>
            <a:chExt cx="2222099" cy="720866"/>
          </a:xfrm>
        </p:grpSpPr>
        <p:sp>
          <p:nvSpPr>
            <p:cNvPr id="411" name="Google Shape;411;p19"/>
            <p:cNvSpPr txBox="1"/>
            <p:nvPr/>
          </p:nvSpPr>
          <p:spPr>
            <a:xfrm>
              <a:off x="4528314" y="4138516"/>
              <a:ext cx="2222099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-GB" altLang="zh-CN" sz="1800" b="1">
                  <a:latin typeface="Fira Sans Extra Condensed" panose="020B0503050000020004"/>
                  <a:cs typeface="Fira Sans Extra Condensed" panose="020B0503050000020004"/>
                  <a:sym typeface="Roboto" panose="02000000000000000000"/>
                </a:rPr>
                <a:t>Approach and Methods</a:t>
              </a:r>
              <a:endParaRPr sz="1800" b="1">
                <a:latin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3</a:t>
              </a:r>
            </a:p>
          </p:txBody>
        </p:sp>
      </p:grpSp>
      <p:grpSp>
        <p:nvGrpSpPr>
          <p:cNvPr id="414" name="Google Shape;414;p19"/>
          <p:cNvGrpSpPr/>
          <p:nvPr/>
        </p:nvGrpSpPr>
        <p:grpSpPr>
          <a:xfrm>
            <a:off x="2432498" y="1270838"/>
            <a:ext cx="1980300" cy="728361"/>
            <a:chOff x="6698486" y="3766250"/>
            <a:chExt cx="1980300" cy="728361"/>
          </a:xfrm>
        </p:grpSpPr>
        <p:sp>
          <p:nvSpPr>
            <p:cNvPr id="416" name="Google Shape;416;p19"/>
            <p:cNvSpPr txBox="1"/>
            <p:nvPr/>
          </p:nvSpPr>
          <p:spPr>
            <a:xfrm>
              <a:off x="6698486" y="4146011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GB" sz="1800" b="1"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Data Description</a:t>
              </a:r>
              <a:endParaRPr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2</a:t>
              </a:r>
            </a:p>
          </p:txBody>
        </p:sp>
      </p:grpSp>
      <p:grpSp>
        <p:nvGrpSpPr>
          <p:cNvPr id="419" name="Google Shape;419;p19"/>
          <p:cNvGrpSpPr/>
          <p:nvPr/>
        </p:nvGrpSpPr>
        <p:grpSpPr>
          <a:xfrm>
            <a:off x="376710" y="1270838"/>
            <a:ext cx="1980300" cy="705876"/>
            <a:chOff x="4642698" y="3766250"/>
            <a:chExt cx="1980300" cy="705876"/>
          </a:xfrm>
        </p:grpSpPr>
        <p:sp>
          <p:nvSpPr>
            <p:cNvPr id="421" name="Google Shape;421;p19"/>
            <p:cNvSpPr txBox="1"/>
            <p:nvPr/>
          </p:nvSpPr>
          <p:spPr>
            <a:xfrm>
              <a:off x="4642698" y="41235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GB" sz="1800" b="1"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Background</a:t>
              </a:r>
              <a:endParaRPr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73BEB-4E05-74A9-824D-4919A2B32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9" y="47244"/>
            <a:ext cx="2635366" cy="647247"/>
          </a:xfrm>
        </p:spPr>
        <p:txBody>
          <a:bodyPr/>
          <a:lstStyle/>
          <a:p>
            <a:r>
              <a:rPr lang="zh-CN" altLang="en-US"/>
              <a:t>References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2C7F08-B44C-B709-65B2-C0E5FAB72C59}"/>
              </a:ext>
            </a:extLst>
          </p:cNvPr>
          <p:cNvSpPr txBox="1"/>
          <p:nvPr/>
        </p:nvSpPr>
        <p:spPr>
          <a:xfrm>
            <a:off x="231128" y="1034245"/>
            <a:ext cx="859681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zh-CN" sz="1600"/>
              <a:t>A.S. Watson Group - World’s largest international health &amp; beauty retailer, leader in O+O retail. (2015). </a:t>
            </a:r>
            <a:r>
              <a:rPr lang="zh-CN" sz="1600" i="1"/>
              <a:t>Rossmann</a:t>
            </a:r>
            <a:r>
              <a:rPr lang="zh-CN" sz="1600"/>
              <a:t>. [online] Available at: </a:t>
            </a:r>
            <a:r>
              <a:rPr lang="zh-CN" sz="1600">
                <a:hlinkClick r:id="rId2"/>
              </a:rPr>
              <a:t>https://www.aswatson.com/our-brands/health-beauty/rossmann/</a:t>
            </a:r>
            <a:r>
              <a:rPr lang="zh-CN" sz="1600"/>
              <a:t>.</a:t>
            </a:r>
            <a:endParaRPr lang="zh-CN" altLang="en-US" sz="1600"/>
          </a:p>
          <a:p>
            <a:endParaRPr lang="zh-CN" altLang="en-US" sz="1600"/>
          </a:p>
          <a:p>
            <a:pPr marL="285750" indent="-285750">
              <a:buChar char="•"/>
            </a:pPr>
            <a:r>
              <a:rPr lang="en-US" altLang="zh-CN" sz="1600"/>
              <a:t>Brownlee,</a:t>
            </a:r>
            <a:r>
              <a:rPr lang="zh-CN" altLang="en-US" sz="1600"/>
              <a:t> </a:t>
            </a:r>
            <a:r>
              <a:rPr lang="en-US" altLang="zh-CN" sz="1600"/>
              <a:t>J.</a:t>
            </a:r>
            <a:r>
              <a:rPr lang="zh-CN" altLang="en-US" sz="1600"/>
              <a:t> </a:t>
            </a:r>
            <a:r>
              <a:rPr lang="en-US" altLang="zh-CN" sz="1600"/>
              <a:t>(2017).</a:t>
            </a:r>
            <a:r>
              <a:rPr lang="zh-CN" altLang="en-US" sz="1600"/>
              <a:t> </a:t>
            </a:r>
            <a:r>
              <a:rPr lang="en-US" altLang="zh-CN" sz="1600" i="1"/>
              <a:t>Introduction</a:t>
            </a:r>
            <a:r>
              <a:rPr lang="zh-CN" altLang="en-US" sz="1600" i="1"/>
              <a:t> </a:t>
            </a:r>
            <a:r>
              <a:rPr lang="en-US" altLang="zh-CN" sz="1600" i="1"/>
              <a:t>to</a:t>
            </a:r>
            <a:r>
              <a:rPr lang="zh-CN" altLang="en-US" sz="1600" i="1"/>
              <a:t> </a:t>
            </a:r>
            <a:r>
              <a:rPr lang="en-US" altLang="zh-CN" sz="1600" i="1"/>
              <a:t>time</a:t>
            </a:r>
            <a:r>
              <a:rPr lang="zh-CN" altLang="en-US" sz="1600" i="1"/>
              <a:t> </a:t>
            </a:r>
            <a:r>
              <a:rPr lang="en-US" altLang="zh-CN" sz="1600" i="1"/>
              <a:t>series</a:t>
            </a:r>
            <a:r>
              <a:rPr lang="zh-CN" altLang="en-US" sz="1600" i="1"/>
              <a:t> </a:t>
            </a:r>
            <a:r>
              <a:rPr lang="en-US" altLang="zh-CN" sz="1600" i="1"/>
              <a:t>forecasting</a:t>
            </a:r>
            <a:r>
              <a:rPr lang="zh-CN" altLang="en-US" sz="1600" i="1"/>
              <a:t> </a:t>
            </a:r>
            <a:r>
              <a:rPr lang="en-US" altLang="zh-CN" sz="1600" i="1"/>
              <a:t>with</a:t>
            </a:r>
            <a:r>
              <a:rPr lang="zh-CN" altLang="en-US" sz="1600" i="1"/>
              <a:t> </a:t>
            </a:r>
            <a:r>
              <a:rPr lang="en-US" altLang="zh-CN" sz="1600" i="1"/>
              <a:t>python:</a:t>
            </a:r>
            <a:r>
              <a:rPr lang="zh-CN" altLang="en-US" sz="1600" i="1"/>
              <a:t> </a:t>
            </a:r>
            <a:r>
              <a:rPr lang="en-US" altLang="zh-CN" sz="1600" i="1"/>
              <a:t>how</a:t>
            </a:r>
            <a:r>
              <a:rPr lang="zh-CN" altLang="en-US" sz="1600" i="1"/>
              <a:t> </a:t>
            </a:r>
            <a:r>
              <a:rPr lang="en-US" altLang="zh-CN" sz="1600" i="1"/>
              <a:t>to</a:t>
            </a:r>
            <a:r>
              <a:rPr lang="zh-CN" altLang="en-US" sz="1600" i="1"/>
              <a:t> </a:t>
            </a:r>
            <a:r>
              <a:rPr lang="en-US" altLang="zh-CN" sz="1600" i="1"/>
              <a:t>prepare</a:t>
            </a:r>
            <a:r>
              <a:rPr lang="zh-CN" altLang="en-US" sz="1600" i="1"/>
              <a:t> </a:t>
            </a:r>
            <a:r>
              <a:rPr lang="en-US" altLang="zh-CN" sz="1600" i="1"/>
              <a:t>data</a:t>
            </a:r>
            <a:r>
              <a:rPr lang="zh-CN" altLang="en-US" sz="1600" i="1"/>
              <a:t> </a:t>
            </a:r>
            <a:r>
              <a:rPr lang="en-US" altLang="zh-CN" sz="1600" i="1"/>
              <a:t>and</a:t>
            </a:r>
            <a:r>
              <a:rPr lang="zh-CN" altLang="en-US" sz="1600" i="1"/>
              <a:t> </a:t>
            </a:r>
            <a:r>
              <a:rPr lang="en-US" altLang="zh-CN" sz="1600" i="1"/>
              <a:t>develop</a:t>
            </a:r>
            <a:r>
              <a:rPr lang="zh-CN" altLang="en-US" sz="1600" i="1"/>
              <a:t> </a:t>
            </a:r>
            <a:r>
              <a:rPr lang="en-US" altLang="zh-CN" sz="1600" i="1"/>
              <a:t>models</a:t>
            </a:r>
            <a:r>
              <a:rPr lang="zh-CN" altLang="en-US" sz="1600" i="1"/>
              <a:t> </a:t>
            </a:r>
            <a:r>
              <a:rPr lang="en-US" altLang="zh-CN" sz="1600" i="1"/>
              <a:t>to</a:t>
            </a:r>
            <a:r>
              <a:rPr lang="zh-CN" altLang="en-US" sz="1600" i="1"/>
              <a:t> </a:t>
            </a:r>
            <a:r>
              <a:rPr lang="en-US" altLang="zh-CN" sz="1600" i="1"/>
              <a:t>predict</a:t>
            </a:r>
            <a:r>
              <a:rPr lang="zh-CN" altLang="en-US" sz="1600" i="1"/>
              <a:t> </a:t>
            </a:r>
            <a:r>
              <a:rPr lang="en-US" altLang="zh-CN" sz="1600" i="1"/>
              <a:t>the</a:t>
            </a:r>
            <a:r>
              <a:rPr lang="zh-CN" altLang="en-US" sz="1600" i="1"/>
              <a:t> </a:t>
            </a:r>
            <a:r>
              <a:rPr lang="en-US" altLang="zh-CN" sz="1600" i="1"/>
              <a:t>future</a:t>
            </a:r>
            <a:r>
              <a:rPr lang="en-US" altLang="zh-CN" sz="1600"/>
              <a:t>.</a:t>
            </a:r>
            <a:r>
              <a:rPr lang="zh-CN" altLang="en-US" sz="1600"/>
              <a:t> </a:t>
            </a:r>
            <a:r>
              <a:rPr lang="en-US" altLang="zh-CN" sz="1600"/>
              <a:t>Machine</a:t>
            </a:r>
            <a:r>
              <a:rPr lang="zh-CN" altLang="en-US" sz="1600"/>
              <a:t> </a:t>
            </a:r>
            <a:r>
              <a:rPr lang="en-US" altLang="zh-CN" sz="1600"/>
              <a:t>Learning</a:t>
            </a:r>
            <a:r>
              <a:rPr lang="zh-CN" altLang="en-US" sz="1600"/>
              <a:t> </a:t>
            </a:r>
            <a:r>
              <a:rPr lang="en-US" altLang="zh-CN" sz="1600"/>
              <a:t>Mastery.</a:t>
            </a:r>
            <a:endParaRPr lang="zh-CN" sz="1600"/>
          </a:p>
          <a:p>
            <a:endParaRPr lang="en-US" altLang="zh-CN" sz="1600"/>
          </a:p>
          <a:p>
            <a:pPr marL="285750" indent="-285750">
              <a:buChar char="•"/>
            </a:pPr>
            <a:r>
              <a:rPr lang="en-US" sz="1600" err="1"/>
              <a:t>Catal</a:t>
            </a:r>
            <a:r>
              <a:rPr lang="en-US" sz="1600"/>
              <a:t>, C. , Ece, K. , Arslan, B. &amp; Akbulut, A. (2019). Benchmarking of Regression Algorithms and Time Series Analysis Techniques for Sales Forecasting . Balkan Journal of Electrical and Computer Engineering , 7 (1) , 20-26 . DOI: 10.17694/bajece.494920</a:t>
            </a:r>
          </a:p>
          <a:p>
            <a:pPr marL="285750" indent="-285750">
              <a:buChar char="•"/>
            </a:pPr>
            <a:endParaRPr lang="en-US" altLang="zh-CN" sz="1600"/>
          </a:p>
          <a:p>
            <a:pPr marL="285750" indent="-285750">
              <a:buChar char="•"/>
            </a:pPr>
            <a:r>
              <a:rPr lang="en-US" sz="1600"/>
              <a:t>kaggle.com. (n.d.). </a:t>
            </a:r>
            <a:r>
              <a:rPr lang="en-US" sz="1600" i="1"/>
              <a:t>Tutorial: Time Series Forecasting with Prophet</a:t>
            </a:r>
            <a:r>
              <a:rPr lang="en-US" sz="1600"/>
              <a:t>. [online] Available at: </a:t>
            </a:r>
            <a:r>
              <a:rPr lang="en-US" sz="1600">
                <a:hlinkClick r:id="rId3"/>
              </a:rPr>
              <a:t>https://www.kaggle.com/code/prashant111/tutorial-time-series-forecasting-with-prophet</a:t>
            </a:r>
            <a:r>
              <a:rPr lang="en-US" sz="1600"/>
              <a:t>.</a:t>
            </a:r>
            <a:endParaRPr lang="en-US" altLang="zh-CN" sz="1600"/>
          </a:p>
          <a:p>
            <a:endParaRPr lang="en-US" altLang="zh-CN" sz="1600"/>
          </a:p>
          <a:p>
            <a:pPr marL="285750" indent="-285750">
              <a:buChar char="•"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600753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ctrTitle"/>
          </p:nvPr>
        </p:nvSpPr>
        <p:spPr>
          <a:xfrm>
            <a:off x="5354127" y="1656180"/>
            <a:ext cx="3452568" cy="1285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GB"/>
              <a:t>Thank you!</a:t>
            </a:r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4978170" y="3521777"/>
            <a:ext cx="3452853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Yang, </a:t>
            </a:r>
            <a:r>
              <a:rPr lang="en-GB" err="1"/>
              <a:t>Haode</a:t>
            </a:r>
            <a:r>
              <a:rPr lang="en-GB"/>
              <a:t> Sun, </a:t>
            </a:r>
            <a:r>
              <a:rPr lang="en-GB" err="1"/>
              <a:t>Kangtong</a:t>
            </a:r>
            <a:r>
              <a:rPr lang="en-GB"/>
              <a:t> Guo, </a:t>
            </a:r>
            <a:r>
              <a:rPr lang="en-GB" err="1"/>
              <a:t>Xinyu</a:t>
            </a:r>
            <a:r>
              <a:rPr lang="en-GB"/>
              <a:t> Jia, </a:t>
            </a:r>
            <a:r>
              <a:rPr lang="en-GB" err="1"/>
              <a:t>Xujia</a:t>
            </a:r>
            <a:r>
              <a:rPr lang="en-GB"/>
              <a:t> Zhang</a:t>
            </a:r>
          </a:p>
        </p:txBody>
      </p:sp>
      <p:grpSp>
        <p:nvGrpSpPr>
          <p:cNvPr id="64" name="Google Shape;64;p17"/>
          <p:cNvGrpSpPr/>
          <p:nvPr/>
        </p:nvGrpSpPr>
        <p:grpSpPr>
          <a:xfrm>
            <a:off x="255286" y="542492"/>
            <a:ext cx="4379881" cy="4235912"/>
            <a:chOff x="304800" y="1245775"/>
            <a:chExt cx="3603061" cy="3484627"/>
          </a:xfrm>
        </p:grpSpPr>
        <p:sp>
          <p:nvSpPr>
            <p:cNvPr id="65" name="Google Shape;65;p17"/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2213220" y="1923909"/>
            <a:ext cx="4715751" cy="2942964"/>
            <a:chOff x="2221092" y="1923909"/>
            <a:chExt cx="4715751" cy="2942964"/>
          </a:xfrm>
        </p:grpSpPr>
        <p:sp>
          <p:nvSpPr>
            <p:cNvPr id="142" name="Google Shape;142;p18"/>
            <p:cNvSpPr/>
            <p:nvPr/>
          </p:nvSpPr>
          <p:spPr>
            <a:xfrm>
              <a:off x="6231427" y="3892761"/>
              <a:ext cx="652200" cy="65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2225713" y="3894538"/>
              <a:ext cx="652200" cy="65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2996088" y="4714463"/>
              <a:ext cx="3151841" cy="152410"/>
            </a:xfrm>
            <a:custGeom>
              <a:avLst/>
              <a:gdLst/>
              <a:ahLst/>
              <a:cxnLst/>
              <a:rect l="l" t="t" r="r" b="b"/>
              <a:pathLst>
                <a:path w="21714" h="1050" extrusionOk="0">
                  <a:moveTo>
                    <a:pt x="1" y="0"/>
                  </a:moveTo>
                  <a:lnTo>
                    <a:pt x="1" y="481"/>
                  </a:lnTo>
                  <a:cubicBezTo>
                    <a:pt x="1" y="794"/>
                    <a:pt x="256" y="1049"/>
                    <a:pt x="569" y="1049"/>
                  </a:cubicBezTo>
                  <a:lnTo>
                    <a:pt x="21146" y="1049"/>
                  </a:lnTo>
                  <a:cubicBezTo>
                    <a:pt x="21462" y="1049"/>
                    <a:pt x="21714" y="794"/>
                    <a:pt x="21714" y="481"/>
                  </a:cubicBezTo>
                  <a:lnTo>
                    <a:pt x="21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3517189" y="3389077"/>
              <a:ext cx="2109646" cy="1325533"/>
            </a:xfrm>
            <a:custGeom>
              <a:avLst/>
              <a:gdLst/>
              <a:ahLst/>
              <a:cxnLst/>
              <a:rect l="l" t="t" r="r" b="b"/>
              <a:pathLst>
                <a:path w="14534" h="9132" extrusionOk="0">
                  <a:moveTo>
                    <a:pt x="872" y="0"/>
                  </a:moveTo>
                  <a:cubicBezTo>
                    <a:pt x="391" y="0"/>
                    <a:pt x="1" y="390"/>
                    <a:pt x="1" y="872"/>
                  </a:cubicBezTo>
                  <a:lnTo>
                    <a:pt x="1" y="9131"/>
                  </a:lnTo>
                  <a:lnTo>
                    <a:pt x="14534" y="9131"/>
                  </a:lnTo>
                  <a:lnTo>
                    <a:pt x="14534" y="872"/>
                  </a:lnTo>
                  <a:cubicBezTo>
                    <a:pt x="14534" y="390"/>
                    <a:pt x="14144" y="0"/>
                    <a:pt x="13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3614733" y="3494748"/>
              <a:ext cx="1915287" cy="1219862"/>
            </a:xfrm>
            <a:custGeom>
              <a:avLst/>
              <a:gdLst/>
              <a:ahLst/>
              <a:cxnLst/>
              <a:rect l="l" t="t" r="r" b="b"/>
              <a:pathLst>
                <a:path w="13195" h="8404" extrusionOk="0">
                  <a:moveTo>
                    <a:pt x="1" y="1"/>
                  </a:moveTo>
                  <a:lnTo>
                    <a:pt x="1" y="8403"/>
                  </a:lnTo>
                  <a:lnTo>
                    <a:pt x="13194" y="8403"/>
                  </a:lnTo>
                  <a:lnTo>
                    <a:pt x="131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4381870" y="4714463"/>
              <a:ext cx="380300" cy="59948"/>
            </a:xfrm>
            <a:custGeom>
              <a:avLst/>
              <a:gdLst/>
              <a:ahLst/>
              <a:cxnLst/>
              <a:rect l="l" t="t" r="r" b="b"/>
              <a:pathLst>
                <a:path w="2620" h="413" extrusionOk="0">
                  <a:moveTo>
                    <a:pt x="1" y="0"/>
                  </a:moveTo>
                  <a:cubicBezTo>
                    <a:pt x="1" y="230"/>
                    <a:pt x="187" y="412"/>
                    <a:pt x="413" y="412"/>
                  </a:cubicBezTo>
                  <a:lnTo>
                    <a:pt x="2208" y="412"/>
                  </a:lnTo>
                  <a:cubicBezTo>
                    <a:pt x="2438" y="412"/>
                    <a:pt x="2620" y="230"/>
                    <a:pt x="262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3614733" y="3603612"/>
              <a:ext cx="1915287" cy="633881"/>
            </a:xfrm>
            <a:custGeom>
              <a:avLst/>
              <a:gdLst/>
              <a:ahLst/>
              <a:cxnLst/>
              <a:rect l="l" t="t" r="r" b="b"/>
              <a:pathLst>
                <a:path w="13195" h="4367" extrusionOk="0">
                  <a:moveTo>
                    <a:pt x="1" y="1"/>
                  </a:moveTo>
                  <a:lnTo>
                    <a:pt x="1" y="4297"/>
                  </a:lnTo>
                  <a:cubicBezTo>
                    <a:pt x="308" y="4163"/>
                    <a:pt x="525" y="3859"/>
                    <a:pt x="525" y="3500"/>
                  </a:cubicBezTo>
                  <a:cubicBezTo>
                    <a:pt x="525" y="3981"/>
                    <a:pt x="915" y="4367"/>
                    <a:pt x="1392" y="4367"/>
                  </a:cubicBezTo>
                  <a:cubicBezTo>
                    <a:pt x="1874" y="4367"/>
                    <a:pt x="2259" y="3981"/>
                    <a:pt x="2259" y="3500"/>
                  </a:cubicBezTo>
                  <a:cubicBezTo>
                    <a:pt x="2259" y="3981"/>
                    <a:pt x="2650" y="4367"/>
                    <a:pt x="3127" y="4367"/>
                  </a:cubicBezTo>
                  <a:cubicBezTo>
                    <a:pt x="3608" y="4367"/>
                    <a:pt x="3994" y="3981"/>
                    <a:pt x="3994" y="3500"/>
                  </a:cubicBezTo>
                  <a:cubicBezTo>
                    <a:pt x="3994" y="3981"/>
                    <a:pt x="4384" y="4367"/>
                    <a:pt x="4861" y="4367"/>
                  </a:cubicBezTo>
                  <a:cubicBezTo>
                    <a:pt x="5342" y="4367"/>
                    <a:pt x="5728" y="3981"/>
                    <a:pt x="5728" y="3500"/>
                  </a:cubicBezTo>
                  <a:cubicBezTo>
                    <a:pt x="5728" y="3981"/>
                    <a:pt x="6118" y="4367"/>
                    <a:pt x="6595" y="4367"/>
                  </a:cubicBezTo>
                  <a:cubicBezTo>
                    <a:pt x="7076" y="4367"/>
                    <a:pt x="7462" y="3981"/>
                    <a:pt x="7462" y="3500"/>
                  </a:cubicBezTo>
                  <a:cubicBezTo>
                    <a:pt x="7462" y="3981"/>
                    <a:pt x="7853" y="4367"/>
                    <a:pt x="8330" y="4367"/>
                  </a:cubicBezTo>
                  <a:cubicBezTo>
                    <a:pt x="8811" y="4367"/>
                    <a:pt x="9197" y="3981"/>
                    <a:pt x="9197" y="3500"/>
                  </a:cubicBezTo>
                  <a:cubicBezTo>
                    <a:pt x="9197" y="3981"/>
                    <a:pt x="9587" y="4367"/>
                    <a:pt x="10064" y="4367"/>
                  </a:cubicBezTo>
                  <a:cubicBezTo>
                    <a:pt x="10545" y="4367"/>
                    <a:pt x="10931" y="3981"/>
                    <a:pt x="10931" y="3500"/>
                  </a:cubicBezTo>
                  <a:cubicBezTo>
                    <a:pt x="10931" y="3981"/>
                    <a:pt x="11321" y="4367"/>
                    <a:pt x="11798" y="4367"/>
                  </a:cubicBezTo>
                  <a:cubicBezTo>
                    <a:pt x="12279" y="4367"/>
                    <a:pt x="12665" y="3981"/>
                    <a:pt x="12665" y="3500"/>
                  </a:cubicBezTo>
                  <a:cubicBezTo>
                    <a:pt x="12665" y="3859"/>
                    <a:pt x="12882" y="4163"/>
                    <a:pt x="13194" y="4297"/>
                  </a:cubicBezTo>
                  <a:lnTo>
                    <a:pt x="13194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3187400" y="3494748"/>
              <a:ext cx="601222" cy="367091"/>
            </a:xfrm>
            <a:custGeom>
              <a:avLst/>
              <a:gdLst/>
              <a:ahLst/>
              <a:cxnLst/>
              <a:rect l="l" t="t" r="r" b="b"/>
              <a:pathLst>
                <a:path w="4142" h="2529" extrusionOk="0">
                  <a:moveTo>
                    <a:pt x="2940" y="1"/>
                  </a:moveTo>
                  <a:lnTo>
                    <a:pt x="1" y="2528"/>
                  </a:lnTo>
                  <a:lnTo>
                    <a:pt x="1735" y="2528"/>
                  </a:lnTo>
                  <a:lnTo>
                    <a:pt x="4141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3439097" y="3494748"/>
              <a:ext cx="523130" cy="367091"/>
            </a:xfrm>
            <a:custGeom>
              <a:avLst/>
              <a:gdLst/>
              <a:ahLst/>
              <a:cxnLst/>
              <a:rect l="l" t="t" r="r" b="b"/>
              <a:pathLst>
                <a:path w="3604" h="2529" extrusionOk="0">
                  <a:moveTo>
                    <a:pt x="2407" y="1"/>
                  </a:moveTo>
                  <a:lnTo>
                    <a:pt x="1" y="2528"/>
                  </a:lnTo>
                  <a:lnTo>
                    <a:pt x="1735" y="2528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3690938" y="3494748"/>
              <a:ext cx="445618" cy="367091"/>
            </a:xfrm>
            <a:custGeom>
              <a:avLst/>
              <a:gdLst/>
              <a:ahLst/>
              <a:cxnLst/>
              <a:rect l="l" t="t" r="r" b="b"/>
              <a:pathLst>
                <a:path w="3070" h="2529" extrusionOk="0">
                  <a:moveTo>
                    <a:pt x="1869" y="1"/>
                  </a:moveTo>
                  <a:lnTo>
                    <a:pt x="0" y="2528"/>
                  </a:lnTo>
                  <a:lnTo>
                    <a:pt x="1734" y="252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3942635" y="3494748"/>
              <a:ext cx="368252" cy="367091"/>
            </a:xfrm>
            <a:custGeom>
              <a:avLst/>
              <a:gdLst/>
              <a:ahLst/>
              <a:cxnLst/>
              <a:rect l="l" t="t" r="r" b="b"/>
              <a:pathLst>
                <a:path w="2537" h="2529" extrusionOk="0">
                  <a:moveTo>
                    <a:pt x="1336" y="1"/>
                  </a:moveTo>
                  <a:lnTo>
                    <a:pt x="0" y="2528"/>
                  </a:lnTo>
                  <a:lnTo>
                    <a:pt x="1735" y="2528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4194331" y="3494748"/>
              <a:ext cx="290886" cy="367091"/>
            </a:xfrm>
            <a:custGeom>
              <a:avLst/>
              <a:gdLst/>
              <a:ahLst/>
              <a:cxnLst/>
              <a:rect l="l" t="t" r="r" b="b"/>
              <a:pathLst>
                <a:path w="2004" h="2529" extrusionOk="0">
                  <a:moveTo>
                    <a:pt x="803" y="1"/>
                  </a:moveTo>
                  <a:lnTo>
                    <a:pt x="1" y="2528"/>
                  </a:lnTo>
                  <a:lnTo>
                    <a:pt x="1735" y="2528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4446173" y="3494748"/>
              <a:ext cx="251840" cy="367091"/>
            </a:xfrm>
            <a:custGeom>
              <a:avLst/>
              <a:gdLst/>
              <a:ahLst/>
              <a:cxnLst/>
              <a:rect l="l" t="t" r="r" b="b"/>
              <a:pathLst>
                <a:path w="1735" h="2529" extrusionOk="0">
                  <a:moveTo>
                    <a:pt x="269" y="1"/>
                  </a:moveTo>
                  <a:lnTo>
                    <a:pt x="0" y="2528"/>
                  </a:lnTo>
                  <a:lnTo>
                    <a:pt x="1734" y="2528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659404" y="3494748"/>
              <a:ext cx="290305" cy="367091"/>
            </a:xfrm>
            <a:custGeom>
              <a:avLst/>
              <a:gdLst/>
              <a:ahLst/>
              <a:cxnLst/>
              <a:rect l="l" t="t" r="r" b="b"/>
              <a:pathLst>
                <a:path w="2000" h="2529" extrusionOk="0">
                  <a:moveTo>
                    <a:pt x="1" y="1"/>
                  </a:moveTo>
                  <a:lnTo>
                    <a:pt x="265" y="2528"/>
                  </a:lnTo>
                  <a:lnTo>
                    <a:pt x="2000" y="2528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833153" y="3494748"/>
              <a:ext cx="368252" cy="367091"/>
            </a:xfrm>
            <a:custGeom>
              <a:avLst/>
              <a:gdLst/>
              <a:ahLst/>
              <a:cxnLst/>
              <a:rect l="l" t="t" r="r" b="b"/>
              <a:pathLst>
                <a:path w="2537" h="2529" extrusionOk="0">
                  <a:moveTo>
                    <a:pt x="1" y="1"/>
                  </a:moveTo>
                  <a:lnTo>
                    <a:pt x="803" y="2528"/>
                  </a:lnTo>
                  <a:lnTo>
                    <a:pt x="2537" y="2528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007482" y="3494748"/>
              <a:ext cx="445763" cy="367091"/>
            </a:xfrm>
            <a:custGeom>
              <a:avLst/>
              <a:gdLst/>
              <a:ahLst/>
              <a:cxnLst/>
              <a:rect l="l" t="t" r="r" b="b"/>
              <a:pathLst>
                <a:path w="3071" h="2529" extrusionOk="0">
                  <a:moveTo>
                    <a:pt x="1" y="1"/>
                  </a:moveTo>
                  <a:lnTo>
                    <a:pt x="1336" y="2528"/>
                  </a:lnTo>
                  <a:lnTo>
                    <a:pt x="3070" y="2528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181812" y="3494748"/>
              <a:ext cx="523130" cy="367091"/>
            </a:xfrm>
            <a:custGeom>
              <a:avLst/>
              <a:gdLst/>
              <a:ahLst/>
              <a:cxnLst/>
              <a:rect l="l" t="t" r="r" b="b"/>
              <a:pathLst>
                <a:path w="3604" h="2529" extrusionOk="0">
                  <a:moveTo>
                    <a:pt x="1" y="1"/>
                  </a:moveTo>
                  <a:lnTo>
                    <a:pt x="1869" y="2528"/>
                  </a:lnTo>
                  <a:lnTo>
                    <a:pt x="3604" y="2528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356141" y="3494748"/>
              <a:ext cx="600496" cy="367091"/>
            </a:xfrm>
            <a:custGeom>
              <a:avLst/>
              <a:gdLst/>
              <a:ahLst/>
              <a:cxnLst/>
              <a:rect l="l" t="t" r="r" b="b"/>
              <a:pathLst>
                <a:path w="4137" h="2529" extrusionOk="0">
                  <a:moveTo>
                    <a:pt x="1" y="1"/>
                  </a:moveTo>
                  <a:lnTo>
                    <a:pt x="2403" y="2528"/>
                  </a:lnTo>
                  <a:lnTo>
                    <a:pt x="4137" y="2528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3187400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87" y="1843"/>
                    <a:pt x="868" y="1843"/>
                  </a:cubicBezTo>
                  <a:cubicBezTo>
                    <a:pt x="1345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3439097" y="3861693"/>
              <a:ext cx="251985" cy="267516"/>
            </a:xfrm>
            <a:custGeom>
              <a:avLst/>
              <a:gdLst/>
              <a:ahLst/>
              <a:cxnLst/>
              <a:rect l="l" t="t" r="r" b="b"/>
              <a:pathLst>
                <a:path w="1736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5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3690938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0" y="1843"/>
                    <a:pt x="867" y="1843"/>
                  </a:cubicBezTo>
                  <a:cubicBezTo>
                    <a:pt x="1344" y="1843"/>
                    <a:pt x="1734" y="1453"/>
                    <a:pt x="1734" y="976"/>
                  </a:cubicBezTo>
                  <a:lnTo>
                    <a:pt x="1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3942635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4194331" y="3861693"/>
              <a:ext cx="251985" cy="267516"/>
            </a:xfrm>
            <a:custGeom>
              <a:avLst/>
              <a:gdLst/>
              <a:ahLst/>
              <a:cxnLst/>
              <a:rect l="l" t="t" r="r" b="b"/>
              <a:pathLst>
                <a:path w="1736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4446173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0" y="1843"/>
                    <a:pt x="867" y="1843"/>
                  </a:cubicBezTo>
                  <a:cubicBezTo>
                    <a:pt x="1348" y="1843"/>
                    <a:pt x="1734" y="1453"/>
                    <a:pt x="1734" y="976"/>
                  </a:cubicBezTo>
                  <a:lnTo>
                    <a:pt x="17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4697869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4949566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5201262" y="3861693"/>
              <a:ext cx="251985" cy="267516"/>
            </a:xfrm>
            <a:custGeom>
              <a:avLst/>
              <a:gdLst/>
              <a:ahLst/>
              <a:cxnLst/>
              <a:rect l="l" t="t" r="r" b="b"/>
              <a:pathLst>
                <a:path w="1736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5453104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0" y="1843"/>
                    <a:pt x="867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5704800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4152237" y="4366387"/>
              <a:ext cx="839707" cy="241243"/>
            </a:xfrm>
            <a:custGeom>
              <a:avLst/>
              <a:gdLst/>
              <a:ahLst/>
              <a:cxnLst/>
              <a:rect l="l" t="t" r="r" b="b"/>
              <a:pathLst>
                <a:path w="5785" h="1662" extrusionOk="0">
                  <a:moveTo>
                    <a:pt x="386" y="1"/>
                  </a:moveTo>
                  <a:cubicBezTo>
                    <a:pt x="174" y="1"/>
                    <a:pt x="0" y="174"/>
                    <a:pt x="0" y="386"/>
                  </a:cubicBezTo>
                  <a:lnTo>
                    <a:pt x="0" y="1275"/>
                  </a:lnTo>
                  <a:cubicBezTo>
                    <a:pt x="0" y="1488"/>
                    <a:pt x="174" y="1661"/>
                    <a:pt x="386" y="1661"/>
                  </a:cubicBezTo>
                  <a:lnTo>
                    <a:pt x="5403" y="1661"/>
                  </a:lnTo>
                  <a:cubicBezTo>
                    <a:pt x="5615" y="1661"/>
                    <a:pt x="5784" y="1488"/>
                    <a:pt x="5784" y="1275"/>
                  </a:cubicBezTo>
                  <a:lnTo>
                    <a:pt x="5784" y="386"/>
                  </a:lnTo>
                  <a:cubicBezTo>
                    <a:pt x="5784" y="174"/>
                    <a:pt x="5615" y="1"/>
                    <a:pt x="5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4152237" y="4347518"/>
              <a:ext cx="839707" cy="241243"/>
            </a:xfrm>
            <a:custGeom>
              <a:avLst/>
              <a:gdLst/>
              <a:ahLst/>
              <a:cxnLst/>
              <a:rect l="l" t="t" r="r" b="b"/>
              <a:pathLst>
                <a:path w="5785" h="1662" extrusionOk="0">
                  <a:moveTo>
                    <a:pt x="386" y="0"/>
                  </a:moveTo>
                  <a:cubicBezTo>
                    <a:pt x="174" y="0"/>
                    <a:pt x="0" y="174"/>
                    <a:pt x="0" y="386"/>
                  </a:cubicBezTo>
                  <a:lnTo>
                    <a:pt x="0" y="1275"/>
                  </a:lnTo>
                  <a:cubicBezTo>
                    <a:pt x="0" y="1488"/>
                    <a:pt x="174" y="1661"/>
                    <a:pt x="386" y="1661"/>
                  </a:cubicBezTo>
                  <a:lnTo>
                    <a:pt x="5403" y="1661"/>
                  </a:lnTo>
                  <a:cubicBezTo>
                    <a:pt x="5615" y="1661"/>
                    <a:pt x="5784" y="1488"/>
                    <a:pt x="5784" y="1275"/>
                  </a:cubicBezTo>
                  <a:lnTo>
                    <a:pt x="5784" y="386"/>
                  </a:lnTo>
                  <a:cubicBezTo>
                    <a:pt x="5784" y="174"/>
                    <a:pt x="5615" y="0"/>
                    <a:pt x="5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4271767" y="4435045"/>
              <a:ext cx="54868" cy="88253"/>
            </a:xfrm>
            <a:custGeom>
              <a:avLst/>
              <a:gdLst/>
              <a:ahLst/>
              <a:cxnLst/>
              <a:rect l="l" t="t" r="r" b="b"/>
              <a:pathLst>
                <a:path w="378" h="608" extrusionOk="0">
                  <a:moveTo>
                    <a:pt x="148" y="56"/>
                  </a:moveTo>
                  <a:cubicBezTo>
                    <a:pt x="226" y="56"/>
                    <a:pt x="278" y="87"/>
                    <a:pt x="278" y="156"/>
                  </a:cubicBezTo>
                  <a:cubicBezTo>
                    <a:pt x="278" y="213"/>
                    <a:pt x="230" y="256"/>
                    <a:pt x="148" y="256"/>
                  </a:cubicBezTo>
                  <a:lnTo>
                    <a:pt x="79" y="256"/>
                  </a:lnTo>
                  <a:lnTo>
                    <a:pt x="79" y="65"/>
                  </a:lnTo>
                  <a:cubicBezTo>
                    <a:pt x="92" y="61"/>
                    <a:pt x="109" y="56"/>
                    <a:pt x="148" y="56"/>
                  </a:cubicBezTo>
                  <a:close/>
                  <a:moveTo>
                    <a:pt x="144" y="317"/>
                  </a:moveTo>
                  <a:cubicBezTo>
                    <a:pt x="226" y="317"/>
                    <a:pt x="295" y="351"/>
                    <a:pt x="295" y="429"/>
                  </a:cubicBezTo>
                  <a:cubicBezTo>
                    <a:pt x="295" y="520"/>
                    <a:pt x="222" y="546"/>
                    <a:pt x="144" y="546"/>
                  </a:cubicBezTo>
                  <a:lnTo>
                    <a:pt x="79" y="546"/>
                  </a:lnTo>
                  <a:lnTo>
                    <a:pt x="79" y="317"/>
                  </a:lnTo>
                  <a:close/>
                  <a:moveTo>
                    <a:pt x="144" y="0"/>
                  </a:moveTo>
                  <a:cubicBezTo>
                    <a:pt x="87" y="0"/>
                    <a:pt x="35" y="4"/>
                    <a:pt x="1" y="13"/>
                  </a:cubicBezTo>
                  <a:lnTo>
                    <a:pt x="1" y="603"/>
                  </a:lnTo>
                  <a:cubicBezTo>
                    <a:pt x="27" y="607"/>
                    <a:pt x="66" y="607"/>
                    <a:pt x="122" y="607"/>
                  </a:cubicBezTo>
                  <a:cubicBezTo>
                    <a:pt x="217" y="607"/>
                    <a:pt x="287" y="590"/>
                    <a:pt x="326" y="551"/>
                  </a:cubicBezTo>
                  <a:cubicBezTo>
                    <a:pt x="356" y="525"/>
                    <a:pt x="378" y="486"/>
                    <a:pt x="378" y="434"/>
                  </a:cubicBezTo>
                  <a:cubicBezTo>
                    <a:pt x="378" y="343"/>
                    <a:pt x="313" y="295"/>
                    <a:pt x="256" y="282"/>
                  </a:cubicBezTo>
                  <a:cubicBezTo>
                    <a:pt x="317" y="256"/>
                    <a:pt x="356" y="208"/>
                    <a:pt x="356" y="148"/>
                  </a:cubicBezTo>
                  <a:cubicBezTo>
                    <a:pt x="356" y="100"/>
                    <a:pt x="339" y="65"/>
                    <a:pt x="304" y="43"/>
                  </a:cubicBezTo>
                  <a:cubicBezTo>
                    <a:pt x="269" y="13"/>
                    <a:pt x="217" y="0"/>
                    <a:pt x="144" y="0"/>
                  </a:cubicBez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4354214" y="4435625"/>
              <a:ext cx="64303" cy="88253"/>
            </a:xfrm>
            <a:custGeom>
              <a:avLst/>
              <a:gdLst/>
              <a:ahLst/>
              <a:cxnLst/>
              <a:rect l="l" t="t" r="r" b="b"/>
              <a:pathLst>
                <a:path w="443" h="608" extrusionOk="0">
                  <a:moveTo>
                    <a:pt x="1" y="0"/>
                  </a:moveTo>
                  <a:lnTo>
                    <a:pt x="1" y="352"/>
                  </a:lnTo>
                  <a:cubicBezTo>
                    <a:pt x="1" y="538"/>
                    <a:pt x="96" y="607"/>
                    <a:pt x="217" y="607"/>
                  </a:cubicBezTo>
                  <a:cubicBezTo>
                    <a:pt x="347" y="607"/>
                    <a:pt x="443" y="534"/>
                    <a:pt x="443" y="347"/>
                  </a:cubicBezTo>
                  <a:lnTo>
                    <a:pt x="443" y="0"/>
                  </a:lnTo>
                  <a:lnTo>
                    <a:pt x="365" y="0"/>
                  </a:lnTo>
                  <a:lnTo>
                    <a:pt x="365" y="356"/>
                  </a:lnTo>
                  <a:cubicBezTo>
                    <a:pt x="365" y="486"/>
                    <a:pt x="308" y="547"/>
                    <a:pt x="222" y="547"/>
                  </a:cubicBezTo>
                  <a:cubicBezTo>
                    <a:pt x="139" y="547"/>
                    <a:pt x="79" y="490"/>
                    <a:pt x="79" y="356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442903" y="4435625"/>
              <a:ext cx="68222" cy="86946"/>
            </a:xfrm>
            <a:custGeom>
              <a:avLst/>
              <a:gdLst/>
              <a:ahLst/>
              <a:cxnLst/>
              <a:rect l="l" t="t" r="r" b="b"/>
              <a:pathLst>
                <a:path w="470" h="599" extrusionOk="0">
                  <a:moveTo>
                    <a:pt x="1" y="0"/>
                  </a:moveTo>
                  <a:lnTo>
                    <a:pt x="192" y="343"/>
                  </a:lnTo>
                  <a:lnTo>
                    <a:pt x="192" y="599"/>
                  </a:lnTo>
                  <a:lnTo>
                    <a:pt x="270" y="599"/>
                  </a:lnTo>
                  <a:lnTo>
                    <a:pt x="270" y="343"/>
                  </a:lnTo>
                  <a:lnTo>
                    <a:pt x="469" y="0"/>
                  </a:lnTo>
                  <a:lnTo>
                    <a:pt x="382" y="0"/>
                  </a:lnTo>
                  <a:lnTo>
                    <a:pt x="296" y="165"/>
                  </a:lnTo>
                  <a:cubicBezTo>
                    <a:pt x="274" y="209"/>
                    <a:pt x="252" y="248"/>
                    <a:pt x="235" y="287"/>
                  </a:cubicBezTo>
                  <a:cubicBezTo>
                    <a:pt x="213" y="248"/>
                    <a:pt x="196" y="209"/>
                    <a:pt x="174" y="165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4573832" y="4435625"/>
              <a:ext cx="65609" cy="86946"/>
            </a:xfrm>
            <a:custGeom>
              <a:avLst/>
              <a:gdLst/>
              <a:ahLst/>
              <a:cxnLst/>
              <a:rect l="l" t="t" r="r" b="b"/>
              <a:pathLst>
                <a:path w="452" h="599" extrusionOk="0">
                  <a:moveTo>
                    <a:pt x="1" y="0"/>
                  </a:moveTo>
                  <a:lnTo>
                    <a:pt x="1" y="599"/>
                  </a:lnTo>
                  <a:lnTo>
                    <a:pt x="74" y="599"/>
                  </a:lnTo>
                  <a:lnTo>
                    <a:pt x="74" y="343"/>
                  </a:lnTo>
                  <a:cubicBezTo>
                    <a:pt x="74" y="243"/>
                    <a:pt x="74" y="170"/>
                    <a:pt x="70" y="96"/>
                  </a:cubicBezTo>
                  <a:lnTo>
                    <a:pt x="70" y="96"/>
                  </a:lnTo>
                  <a:cubicBezTo>
                    <a:pt x="100" y="161"/>
                    <a:pt x="144" y="230"/>
                    <a:pt x="183" y="295"/>
                  </a:cubicBezTo>
                  <a:lnTo>
                    <a:pt x="374" y="599"/>
                  </a:lnTo>
                  <a:lnTo>
                    <a:pt x="452" y="599"/>
                  </a:lnTo>
                  <a:lnTo>
                    <a:pt x="452" y="0"/>
                  </a:lnTo>
                  <a:lnTo>
                    <a:pt x="378" y="0"/>
                  </a:lnTo>
                  <a:lnTo>
                    <a:pt x="378" y="252"/>
                  </a:lnTo>
                  <a:cubicBezTo>
                    <a:pt x="378" y="343"/>
                    <a:pt x="382" y="417"/>
                    <a:pt x="387" y="499"/>
                  </a:cubicBezTo>
                  <a:cubicBezTo>
                    <a:pt x="356" y="438"/>
                    <a:pt x="322" y="373"/>
                    <a:pt x="278" y="30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4667021" y="4434319"/>
              <a:ext cx="79398" cy="89559"/>
            </a:xfrm>
            <a:custGeom>
              <a:avLst/>
              <a:gdLst/>
              <a:ahLst/>
              <a:cxnLst/>
              <a:rect l="l" t="t" r="r" b="b"/>
              <a:pathLst>
                <a:path w="547" h="617" extrusionOk="0">
                  <a:moveTo>
                    <a:pt x="274" y="61"/>
                  </a:moveTo>
                  <a:cubicBezTo>
                    <a:pt x="404" y="61"/>
                    <a:pt x="464" y="187"/>
                    <a:pt x="464" y="304"/>
                  </a:cubicBezTo>
                  <a:cubicBezTo>
                    <a:pt x="464" y="443"/>
                    <a:pt x="395" y="556"/>
                    <a:pt x="274" y="556"/>
                  </a:cubicBezTo>
                  <a:cubicBezTo>
                    <a:pt x="152" y="556"/>
                    <a:pt x="83" y="439"/>
                    <a:pt x="83" y="313"/>
                  </a:cubicBezTo>
                  <a:cubicBezTo>
                    <a:pt x="83" y="179"/>
                    <a:pt x="148" y="61"/>
                    <a:pt x="274" y="61"/>
                  </a:cubicBezTo>
                  <a:close/>
                  <a:moveTo>
                    <a:pt x="278" y="1"/>
                  </a:moveTo>
                  <a:cubicBezTo>
                    <a:pt x="117" y="1"/>
                    <a:pt x="0" y="122"/>
                    <a:pt x="0" y="313"/>
                  </a:cubicBezTo>
                  <a:cubicBezTo>
                    <a:pt x="0" y="495"/>
                    <a:pt x="109" y="616"/>
                    <a:pt x="269" y="616"/>
                  </a:cubicBezTo>
                  <a:cubicBezTo>
                    <a:pt x="421" y="616"/>
                    <a:pt x="547" y="508"/>
                    <a:pt x="547" y="300"/>
                  </a:cubicBezTo>
                  <a:cubicBezTo>
                    <a:pt x="547" y="122"/>
                    <a:pt x="443" y="1"/>
                    <a:pt x="278" y="1"/>
                  </a:cubicBez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4765870" y="4435625"/>
              <a:ext cx="106397" cy="86946"/>
            </a:xfrm>
            <a:custGeom>
              <a:avLst/>
              <a:gdLst/>
              <a:ahLst/>
              <a:cxnLst/>
              <a:rect l="l" t="t" r="r" b="b"/>
              <a:pathLst>
                <a:path w="733" h="599" extrusionOk="0">
                  <a:moveTo>
                    <a:pt x="0" y="0"/>
                  </a:moveTo>
                  <a:lnTo>
                    <a:pt x="152" y="599"/>
                  </a:lnTo>
                  <a:lnTo>
                    <a:pt x="234" y="599"/>
                  </a:lnTo>
                  <a:lnTo>
                    <a:pt x="321" y="287"/>
                  </a:lnTo>
                  <a:cubicBezTo>
                    <a:pt x="343" y="209"/>
                    <a:pt x="356" y="152"/>
                    <a:pt x="364" y="92"/>
                  </a:cubicBezTo>
                  <a:lnTo>
                    <a:pt x="369" y="92"/>
                  </a:lnTo>
                  <a:cubicBezTo>
                    <a:pt x="377" y="152"/>
                    <a:pt x="390" y="209"/>
                    <a:pt x="408" y="287"/>
                  </a:cubicBezTo>
                  <a:lnTo>
                    <a:pt x="481" y="599"/>
                  </a:lnTo>
                  <a:lnTo>
                    <a:pt x="564" y="599"/>
                  </a:lnTo>
                  <a:lnTo>
                    <a:pt x="733" y="0"/>
                  </a:lnTo>
                  <a:lnTo>
                    <a:pt x="655" y="0"/>
                  </a:lnTo>
                  <a:lnTo>
                    <a:pt x="577" y="304"/>
                  </a:lnTo>
                  <a:cubicBezTo>
                    <a:pt x="555" y="378"/>
                    <a:pt x="538" y="443"/>
                    <a:pt x="529" y="508"/>
                  </a:cubicBezTo>
                  <a:lnTo>
                    <a:pt x="525" y="508"/>
                  </a:lnTo>
                  <a:cubicBezTo>
                    <a:pt x="516" y="447"/>
                    <a:pt x="499" y="373"/>
                    <a:pt x="486" y="304"/>
                  </a:cubicBezTo>
                  <a:lnTo>
                    <a:pt x="412" y="0"/>
                  </a:lnTo>
                  <a:lnTo>
                    <a:pt x="330" y="0"/>
                  </a:lnTo>
                  <a:lnTo>
                    <a:pt x="252" y="304"/>
                  </a:lnTo>
                  <a:cubicBezTo>
                    <a:pt x="230" y="378"/>
                    <a:pt x="213" y="451"/>
                    <a:pt x="200" y="512"/>
                  </a:cubicBezTo>
                  <a:cubicBezTo>
                    <a:pt x="187" y="451"/>
                    <a:pt x="174" y="378"/>
                    <a:pt x="156" y="304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4253710" y="2212438"/>
              <a:ext cx="652200" cy="65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6030505" y="2439925"/>
              <a:ext cx="67496" cy="68222"/>
            </a:xfrm>
            <a:custGeom>
              <a:avLst/>
              <a:gdLst/>
              <a:ahLst/>
              <a:cxnLst/>
              <a:rect l="l" t="t" r="r" b="b"/>
              <a:pathLst>
                <a:path w="465" h="470" extrusionOk="0">
                  <a:moveTo>
                    <a:pt x="230" y="1"/>
                  </a:moveTo>
                  <a:cubicBezTo>
                    <a:pt x="104" y="1"/>
                    <a:pt x="0" y="105"/>
                    <a:pt x="0" y="235"/>
                  </a:cubicBezTo>
                  <a:cubicBezTo>
                    <a:pt x="0" y="365"/>
                    <a:pt x="104" y="469"/>
                    <a:pt x="230" y="469"/>
                  </a:cubicBezTo>
                  <a:cubicBezTo>
                    <a:pt x="360" y="469"/>
                    <a:pt x="464" y="365"/>
                    <a:pt x="464" y="235"/>
                  </a:cubicBezTo>
                  <a:cubicBezTo>
                    <a:pt x="464" y="105"/>
                    <a:pt x="360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6247510" y="2357479"/>
              <a:ext cx="44852" cy="44852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0" y="1"/>
                    <a:pt x="1" y="70"/>
                    <a:pt x="1" y="153"/>
                  </a:cubicBezTo>
                  <a:cubicBezTo>
                    <a:pt x="1" y="239"/>
                    <a:pt x="70" y="309"/>
                    <a:pt x="157" y="309"/>
                  </a:cubicBezTo>
                  <a:cubicBezTo>
                    <a:pt x="239" y="309"/>
                    <a:pt x="309" y="239"/>
                    <a:pt x="309" y="153"/>
                  </a:cubicBezTo>
                  <a:cubicBezTo>
                    <a:pt x="309" y="70"/>
                    <a:pt x="239" y="1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4558483" y="3090789"/>
              <a:ext cx="119606" cy="119170"/>
            </a:xfrm>
            <a:custGeom>
              <a:avLst/>
              <a:gdLst/>
              <a:ahLst/>
              <a:cxnLst/>
              <a:rect l="l" t="t" r="r" b="b"/>
              <a:pathLst>
                <a:path w="824" h="821" extrusionOk="0">
                  <a:moveTo>
                    <a:pt x="412" y="1"/>
                  </a:moveTo>
                  <a:cubicBezTo>
                    <a:pt x="187" y="1"/>
                    <a:pt x="0" y="183"/>
                    <a:pt x="0" y="408"/>
                  </a:cubicBezTo>
                  <a:cubicBezTo>
                    <a:pt x="0" y="638"/>
                    <a:pt x="187" y="820"/>
                    <a:pt x="412" y="820"/>
                  </a:cubicBezTo>
                  <a:cubicBezTo>
                    <a:pt x="637" y="820"/>
                    <a:pt x="824" y="638"/>
                    <a:pt x="824" y="408"/>
                  </a:cubicBezTo>
                  <a:cubicBezTo>
                    <a:pt x="824" y="183"/>
                    <a:pt x="637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6851059" y="3655867"/>
              <a:ext cx="37304" cy="3788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1"/>
                  </a:moveTo>
                  <a:cubicBezTo>
                    <a:pt x="57" y="1"/>
                    <a:pt x="1" y="61"/>
                    <a:pt x="1" y="131"/>
                  </a:cubicBezTo>
                  <a:cubicBezTo>
                    <a:pt x="1" y="200"/>
                    <a:pt x="57" y="261"/>
                    <a:pt x="127" y="261"/>
                  </a:cubicBezTo>
                  <a:cubicBezTo>
                    <a:pt x="200" y="261"/>
                    <a:pt x="257" y="200"/>
                    <a:pt x="257" y="131"/>
                  </a:cubicBezTo>
                  <a:cubicBezTo>
                    <a:pt x="257" y="61"/>
                    <a:pt x="200" y="1"/>
                    <a:pt x="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6063745" y="3710009"/>
              <a:ext cx="60674" cy="60529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96" y="0"/>
                    <a:pt x="1" y="96"/>
                    <a:pt x="1" y="209"/>
                  </a:cubicBezTo>
                  <a:cubicBezTo>
                    <a:pt x="1" y="326"/>
                    <a:pt x="96" y="417"/>
                    <a:pt x="209" y="417"/>
                  </a:cubicBezTo>
                  <a:cubicBezTo>
                    <a:pt x="326" y="417"/>
                    <a:pt x="417" y="326"/>
                    <a:pt x="417" y="209"/>
                  </a:cubicBezTo>
                  <a:cubicBezTo>
                    <a:pt x="417" y="96"/>
                    <a:pt x="326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3629272" y="1975721"/>
              <a:ext cx="41659" cy="42385"/>
            </a:xfrm>
            <a:custGeom>
              <a:avLst/>
              <a:gdLst/>
              <a:ahLst/>
              <a:cxnLst/>
              <a:rect l="l" t="t" r="r" b="b"/>
              <a:pathLst>
                <a:path w="287" h="292" extrusionOk="0"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2" y="291"/>
                    <a:pt x="287" y="226"/>
                    <a:pt x="287" y="148"/>
                  </a:cubicBezTo>
                  <a:cubicBezTo>
                    <a:pt x="287" y="66"/>
                    <a:pt x="222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2885025" y="2489711"/>
              <a:ext cx="43546" cy="43546"/>
            </a:xfrm>
            <a:custGeom>
              <a:avLst/>
              <a:gdLst/>
              <a:ahLst/>
              <a:cxnLst/>
              <a:rect l="l" t="t" r="r" b="b"/>
              <a:pathLst>
                <a:path w="300" h="300" extrusionOk="0">
                  <a:moveTo>
                    <a:pt x="148" y="0"/>
                  </a:moveTo>
                  <a:cubicBezTo>
                    <a:pt x="65" y="0"/>
                    <a:pt x="0" y="65"/>
                    <a:pt x="0" y="147"/>
                  </a:cubicBezTo>
                  <a:cubicBezTo>
                    <a:pt x="0" y="230"/>
                    <a:pt x="65" y="299"/>
                    <a:pt x="148" y="299"/>
                  </a:cubicBezTo>
                  <a:cubicBezTo>
                    <a:pt x="230" y="299"/>
                    <a:pt x="299" y="230"/>
                    <a:pt x="299" y="147"/>
                  </a:cubicBezTo>
                  <a:cubicBezTo>
                    <a:pt x="299" y="65"/>
                    <a:pt x="230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4780558" y="1923909"/>
              <a:ext cx="42820" cy="43546"/>
            </a:xfrm>
            <a:custGeom>
              <a:avLst/>
              <a:gdLst/>
              <a:ahLst/>
              <a:cxnLst/>
              <a:rect l="l" t="t" r="r" b="b"/>
              <a:pathLst>
                <a:path w="295" h="300" extrusionOk="0">
                  <a:moveTo>
                    <a:pt x="147" y="1"/>
                  </a:moveTo>
                  <a:cubicBezTo>
                    <a:pt x="65" y="1"/>
                    <a:pt x="0" y="70"/>
                    <a:pt x="0" y="152"/>
                  </a:cubicBezTo>
                  <a:cubicBezTo>
                    <a:pt x="0" y="235"/>
                    <a:pt x="65" y="300"/>
                    <a:pt x="147" y="300"/>
                  </a:cubicBezTo>
                  <a:cubicBezTo>
                    <a:pt x="230" y="300"/>
                    <a:pt x="295" y="235"/>
                    <a:pt x="295" y="152"/>
                  </a:cubicBezTo>
                  <a:cubicBezTo>
                    <a:pt x="295" y="70"/>
                    <a:pt x="230" y="1"/>
                    <a:pt x="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2227333" y="3775472"/>
              <a:ext cx="43546" cy="43546"/>
            </a:xfrm>
            <a:custGeom>
              <a:avLst/>
              <a:gdLst/>
              <a:ahLst/>
              <a:cxnLst/>
              <a:rect l="l" t="t" r="r" b="b"/>
              <a:pathLst>
                <a:path w="300" h="300" extrusionOk="0">
                  <a:moveTo>
                    <a:pt x="148" y="0"/>
                  </a:moveTo>
                  <a:cubicBezTo>
                    <a:pt x="65" y="0"/>
                    <a:pt x="0" y="70"/>
                    <a:pt x="0" y="152"/>
                  </a:cubicBezTo>
                  <a:cubicBezTo>
                    <a:pt x="0" y="234"/>
                    <a:pt x="65" y="299"/>
                    <a:pt x="148" y="299"/>
                  </a:cubicBezTo>
                  <a:cubicBezTo>
                    <a:pt x="230" y="299"/>
                    <a:pt x="300" y="234"/>
                    <a:pt x="300" y="152"/>
                  </a:cubicBezTo>
                  <a:cubicBezTo>
                    <a:pt x="300" y="70"/>
                    <a:pt x="230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3008405" y="2198972"/>
              <a:ext cx="74318" cy="74318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256" y="0"/>
                  </a:moveTo>
                  <a:cubicBezTo>
                    <a:pt x="117" y="0"/>
                    <a:pt x="0" y="113"/>
                    <a:pt x="0" y="256"/>
                  </a:cubicBezTo>
                  <a:cubicBezTo>
                    <a:pt x="0" y="395"/>
                    <a:pt x="117" y="512"/>
                    <a:pt x="256" y="512"/>
                  </a:cubicBezTo>
                  <a:cubicBezTo>
                    <a:pt x="399" y="512"/>
                    <a:pt x="512" y="395"/>
                    <a:pt x="512" y="256"/>
                  </a:cubicBezTo>
                  <a:cubicBezTo>
                    <a:pt x="512" y="113"/>
                    <a:pt x="399" y="0"/>
                    <a:pt x="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3719915" y="2985720"/>
              <a:ext cx="92027" cy="92752"/>
            </a:xfrm>
            <a:custGeom>
              <a:avLst/>
              <a:gdLst/>
              <a:ahLst/>
              <a:cxnLst/>
              <a:rect l="l" t="t" r="r" b="b"/>
              <a:pathLst>
                <a:path w="634" h="639" extrusionOk="0">
                  <a:moveTo>
                    <a:pt x="317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5"/>
                    <a:pt x="144" y="638"/>
                    <a:pt x="317" y="638"/>
                  </a:cubicBezTo>
                  <a:cubicBezTo>
                    <a:pt x="491" y="638"/>
                    <a:pt x="634" y="495"/>
                    <a:pt x="634" y="322"/>
                  </a:cubicBezTo>
                  <a:cubicBezTo>
                    <a:pt x="634" y="144"/>
                    <a:pt x="491" y="1"/>
                    <a:pt x="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2401795" y="3591614"/>
              <a:ext cx="83172" cy="83172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287" y="0"/>
                  </a:moveTo>
                  <a:cubicBezTo>
                    <a:pt x="131" y="0"/>
                    <a:pt x="1" y="130"/>
                    <a:pt x="1" y="286"/>
                  </a:cubicBezTo>
                  <a:cubicBezTo>
                    <a:pt x="1" y="447"/>
                    <a:pt x="131" y="573"/>
                    <a:pt x="287" y="573"/>
                  </a:cubicBezTo>
                  <a:cubicBezTo>
                    <a:pt x="447" y="573"/>
                    <a:pt x="573" y="447"/>
                    <a:pt x="573" y="286"/>
                  </a:cubicBezTo>
                  <a:cubicBezTo>
                    <a:pt x="573" y="130"/>
                    <a:pt x="447" y="0"/>
                    <a:pt x="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2859187" y="3827001"/>
              <a:ext cx="78237" cy="78237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1"/>
                  </a:moveTo>
                  <a:cubicBezTo>
                    <a:pt x="122" y="1"/>
                    <a:pt x="0" y="122"/>
                    <a:pt x="0" y="270"/>
                  </a:cubicBezTo>
                  <a:cubicBezTo>
                    <a:pt x="0" y="417"/>
                    <a:pt x="122" y="538"/>
                    <a:pt x="269" y="538"/>
                  </a:cubicBezTo>
                  <a:cubicBezTo>
                    <a:pt x="417" y="538"/>
                    <a:pt x="538" y="417"/>
                    <a:pt x="538" y="270"/>
                  </a:cubicBezTo>
                  <a:cubicBezTo>
                    <a:pt x="538" y="122"/>
                    <a:pt x="41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2221092" y="4678610"/>
              <a:ext cx="96962" cy="96962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20"/>
                    <a:pt x="152" y="668"/>
                    <a:pt x="334" y="668"/>
                  </a:cubicBezTo>
                  <a:cubicBezTo>
                    <a:pt x="520" y="668"/>
                    <a:pt x="668" y="520"/>
                    <a:pt x="668" y="334"/>
                  </a:cubicBezTo>
                  <a:cubicBezTo>
                    <a:pt x="668" y="152"/>
                    <a:pt x="52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6369729" y="4616195"/>
              <a:ext cx="86946" cy="86366"/>
            </a:xfrm>
            <a:custGeom>
              <a:avLst/>
              <a:gdLst/>
              <a:ahLst/>
              <a:cxnLst/>
              <a:rect l="l" t="t" r="r" b="b"/>
              <a:pathLst>
                <a:path w="599" h="595" extrusionOk="0">
                  <a:moveTo>
                    <a:pt x="299" y="1"/>
                  </a:moveTo>
                  <a:cubicBezTo>
                    <a:pt x="135" y="1"/>
                    <a:pt x="0" y="135"/>
                    <a:pt x="0" y="300"/>
                  </a:cubicBezTo>
                  <a:cubicBezTo>
                    <a:pt x="0" y="465"/>
                    <a:pt x="135" y="595"/>
                    <a:pt x="299" y="595"/>
                  </a:cubicBezTo>
                  <a:cubicBezTo>
                    <a:pt x="464" y="595"/>
                    <a:pt x="598" y="465"/>
                    <a:pt x="598" y="300"/>
                  </a:cubicBezTo>
                  <a:cubicBezTo>
                    <a:pt x="598" y="135"/>
                    <a:pt x="464" y="1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479715" y="2312771"/>
              <a:ext cx="133540" cy="134266"/>
            </a:xfrm>
            <a:custGeom>
              <a:avLst/>
              <a:gdLst/>
              <a:ahLst/>
              <a:cxnLst/>
              <a:rect l="l" t="t" r="r" b="b"/>
              <a:pathLst>
                <a:path w="920" h="925" extrusionOk="0">
                  <a:moveTo>
                    <a:pt x="460" y="1"/>
                  </a:moveTo>
                  <a:lnTo>
                    <a:pt x="429" y="131"/>
                  </a:lnTo>
                  <a:cubicBezTo>
                    <a:pt x="395" y="283"/>
                    <a:pt x="278" y="400"/>
                    <a:pt x="130" y="430"/>
                  </a:cubicBezTo>
                  <a:lnTo>
                    <a:pt x="0" y="461"/>
                  </a:lnTo>
                  <a:lnTo>
                    <a:pt x="130" y="491"/>
                  </a:lnTo>
                  <a:cubicBezTo>
                    <a:pt x="278" y="526"/>
                    <a:pt x="395" y="643"/>
                    <a:pt x="429" y="794"/>
                  </a:cubicBezTo>
                  <a:lnTo>
                    <a:pt x="460" y="924"/>
                  </a:lnTo>
                  <a:lnTo>
                    <a:pt x="490" y="794"/>
                  </a:lnTo>
                  <a:cubicBezTo>
                    <a:pt x="525" y="643"/>
                    <a:pt x="642" y="526"/>
                    <a:pt x="789" y="491"/>
                  </a:cubicBezTo>
                  <a:lnTo>
                    <a:pt x="919" y="461"/>
                  </a:lnTo>
                  <a:lnTo>
                    <a:pt x="789" y="430"/>
                  </a:lnTo>
                  <a:cubicBezTo>
                    <a:pt x="642" y="400"/>
                    <a:pt x="525" y="283"/>
                    <a:pt x="490" y="131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4940401" y="2305369"/>
              <a:ext cx="134266" cy="133540"/>
            </a:xfrm>
            <a:custGeom>
              <a:avLst/>
              <a:gdLst/>
              <a:ahLst/>
              <a:cxnLst/>
              <a:rect l="l" t="t" r="r" b="b"/>
              <a:pathLst>
                <a:path w="925" h="920" extrusionOk="0">
                  <a:moveTo>
                    <a:pt x="460" y="0"/>
                  </a:moveTo>
                  <a:lnTo>
                    <a:pt x="430" y="130"/>
                  </a:lnTo>
                  <a:cubicBezTo>
                    <a:pt x="400" y="278"/>
                    <a:pt x="283" y="395"/>
                    <a:pt x="131" y="429"/>
                  </a:cubicBezTo>
                  <a:lnTo>
                    <a:pt x="1" y="460"/>
                  </a:lnTo>
                  <a:lnTo>
                    <a:pt x="131" y="490"/>
                  </a:lnTo>
                  <a:cubicBezTo>
                    <a:pt x="283" y="525"/>
                    <a:pt x="400" y="642"/>
                    <a:pt x="430" y="789"/>
                  </a:cubicBezTo>
                  <a:lnTo>
                    <a:pt x="460" y="919"/>
                  </a:lnTo>
                  <a:lnTo>
                    <a:pt x="491" y="789"/>
                  </a:lnTo>
                  <a:cubicBezTo>
                    <a:pt x="525" y="642"/>
                    <a:pt x="642" y="525"/>
                    <a:pt x="790" y="490"/>
                  </a:cubicBezTo>
                  <a:lnTo>
                    <a:pt x="924" y="460"/>
                  </a:lnTo>
                  <a:lnTo>
                    <a:pt x="790" y="429"/>
                  </a:lnTo>
                  <a:cubicBezTo>
                    <a:pt x="642" y="395"/>
                    <a:pt x="525" y="278"/>
                    <a:pt x="491" y="130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5134492" y="2895705"/>
              <a:ext cx="133540" cy="134121"/>
            </a:xfrm>
            <a:custGeom>
              <a:avLst/>
              <a:gdLst/>
              <a:ahLst/>
              <a:cxnLst/>
              <a:rect l="l" t="t" r="r" b="b"/>
              <a:pathLst>
                <a:path w="920" h="924" extrusionOk="0">
                  <a:moveTo>
                    <a:pt x="460" y="0"/>
                  </a:moveTo>
                  <a:lnTo>
                    <a:pt x="430" y="130"/>
                  </a:lnTo>
                  <a:cubicBezTo>
                    <a:pt x="395" y="282"/>
                    <a:pt x="278" y="399"/>
                    <a:pt x="131" y="429"/>
                  </a:cubicBezTo>
                  <a:lnTo>
                    <a:pt x="1" y="460"/>
                  </a:lnTo>
                  <a:lnTo>
                    <a:pt x="131" y="490"/>
                  </a:lnTo>
                  <a:cubicBezTo>
                    <a:pt x="278" y="525"/>
                    <a:pt x="395" y="642"/>
                    <a:pt x="430" y="789"/>
                  </a:cubicBezTo>
                  <a:lnTo>
                    <a:pt x="460" y="924"/>
                  </a:lnTo>
                  <a:lnTo>
                    <a:pt x="490" y="789"/>
                  </a:lnTo>
                  <a:cubicBezTo>
                    <a:pt x="525" y="642"/>
                    <a:pt x="642" y="525"/>
                    <a:pt x="790" y="490"/>
                  </a:cubicBezTo>
                  <a:lnTo>
                    <a:pt x="920" y="460"/>
                  </a:lnTo>
                  <a:lnTo>
                    <a:pt x="790" y="429"/>
                  </a:lnTo>
                  <a:cubicBezTo>
                    <a:pt x="642" y="399"/>
                    <a:pt x="525" y="282"/>
                    <a:pt x="490" y="130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6009748" y="2131622"/>
              <a:ext cx="134121" cy="134121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0" y="0"/>
                  </a:moveTo>
                  <a:lnTo>
                    <a:pt x="429" y="131"/>
                  </a:lnTo>
                  <a:cubicBezTo>
                    <a:pt x="399" y="282"/>
                    <a:pt x="282" y="395"/>
                    <a:pt x="130" y="430"/>
                  </a:cubicBezTo>
                  <a:lnTo>
                    <a:pt x="0" y="460"/>
                  </a:lnTo>
                  <a:lnTo>
                    <a:pt x="130" y="490"/>
                  </a:lnTo>
                  <a:cubicBezTo>
                    <a:pt x="282" y="525"/>
                    <a:pt x="399" y="642"/>
                    <a:pt x="429" y="790"/>
                  </a:cubicBezTo>
                  <a:lnTo>
                    <a:pt x="460" y="924"/>
                  </a:lnTo>
                  <a:lnTo>
                    <a:pt x="490" y="790"/>
                  </a:lnTo>
                  <a:cubicBezTo>
                    <a:pt x="525" y="642"/>
                    <a:pt x="642" y="525"/>
                    <a:pt x="794" y="490"/>
                  </a:cubicBezTo>
                  <a:lnTo>
                    <a:pt x="924" y="460"/>
                  </a:lnTo>
                  <a:lnTo>
                    <a:pt x="794" y="430"/>
                  </a:lnTo>
                  <a:cubicBezTo>
                    <a:pt x="642" y="395"/>
                    <a:pt x="525" y="282"/>
                    <a:pt x="490" y="131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6802722" y="4592390"/>
              <a:ext cx="134121" cy="134121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0" y="0"/>
                  </a:moveTo>
                  <a:lnTo>
                    <a:pt x="429" y="134"/>
                  </a:lnTo>
                  <a:cubicBezTo>
                    <a:pt x="395" y="282"/>
                    <a:pt x="282" y="399"/>
                    <a:pt x="130" y="434"/>
                  </a:cubicBezTo>
                  <a:lnTo>
                    <a:pt x="0" y="464"/>
                  </a:lnTo>
                  <a:lnTo>
                    <a:pt x="130" y="494"/>
                  </a:lnTo>
                  <a:cubicBezTo>
                    <a:pt x="282" y="529"/>
                    <a:pt x="395" y="642"/>
                    <a:pt x="429" y="793"/>
                  </a:cubicBezTo>
                  <a:lnTo>
                    <a:pt x="460" y="924"/>
                  </a:lnTo>
                  <a:lnTo>
                    <a:pt x="490" y="793"/>
                  </a:lnTo>
                  <a:cubicBezTo>
                    <a:pt x="525" y="642"/>
                    <a:pt x="642" y="529"/>
                    <a:pt x="789" y="494"/>
                  </a:cubicBezTo>
                  <a:lnTo>
                    <a:pt x="924" y="464"/>
                  </a:lnTo>
                  <a:lnTo>
                    <a:pt x="789" y="434"/>
                  </a:lnTo>
                  <a:cubicBezTo>
                    <a:pt x="642" y="399"/>
                    <a:pt x="525" y="282"/>
                    <a:pt x="490" y="134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5760360" y="2820750"/>
              <a:ext cx="133540" cy="134121"/>
            </a:xfrm>
            <a:custGeom>
              <a:avLst/>
              <a:gdLst/>
              <a:ahLst/>
              <a:cxnLst/>
              <a:rect l="l" t="t" r="r" b="b"/>
              <a:pathLst>
                <a:path w="920" h="924" extrusionOk="0">
                  <a:moveTo>
                    <a:pt x="460" y="0"/>
                  </a:moveTo>
                  <a:lnTo>
                    <a:pt x="430" y="135"/>
                  </a:lnTo>
                  <a:cubicBezTo>
                    <a:pt x="395" y="282"/>
                    <a:pt x="278" y="399"/>
                    <a:pt x="131" y="434"/>
                  </a:cubicBezTo>
                  <a:lnTo>
                    <a:pt x="0" y="464"/>
                  </a:lnTo>
                  <a:lnTo>
                    <a:pt x="131" y="495"/>
                  </a:lnTo>
                  <a:cubicBezTo>
                    <a:pt x="278" y="529"/>
                    <a:pt x="395" y="642"/>
                    <a:pt x="430" y="794"/>
                  </a:cubicBezTo>
                  <a:lnTo>
                    <a:pt x="460" y="924"/>
                  </a:lnTo>
                  <a:lnTo>
                    <a:pt x="490" y="794"/>
                  </a:lnTo>
                  <a:cubicBezTo>
                    <a:pt x="525" y="642"/>
                    <a:pt x="642" y="529"/>
                    <a:pt x="790" y="495"/>
                  </a:cubicBezTo>
                  <a:lnTo>
                    <a:pt x="920" y="464"/>
                  </a:lnTo>
                  <a:lnTo>
                    <a:pt x="790" y="434"/>
                  </a:lnTo>
                  <a:cubicBezTo>
                    <a:pt x="642" y="399"/>
                    <a:pt x="525" y="282"/>
                    <a:pt x="490" y="135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2839737" y="3282923"/>
              <a:ext cx="134121" cy="134266"/>
            </a:xfrm>
            <a:custGeom>
              <a:avLst/>
              <a:gdLst/>
              <a:ahLst/>
              <a:cxnLst/>
              <a:rect l="l" t="t" r="r" b="b"/>
              <a:pathLst>
                <a:path w="924" h="925" extrusionOk="0">
                  <a:moveTo>
                    <a:pt x="460" y="1"/>
                  </a:moveTo>
                  <a:lnTo>
                    <a:pt x="430" y="135"/>
                  </a:lnTo>
                  <a:cubicBezTo>
                    <a:pt x="395" y="282"/>
                    <a:pt x="282" y="400"/>
                    <a:pt x="130" y="434"/>
                  </a:cubicBezTo>
                  <a:lnTo>
                    <a:pt x="0" y="465"/>
                  </a:lnTo>
                  <a:lnTo>
                    <a:pt x="130" y="495"/>
                  </a:lnTo>
                  <a:cubicBezTo>
                    <a:pt x="282" y="530"/>
                    <a:pt x="395" y="642"/>
                    <a:pt x="430" y="794"/>
                  </a:cubicBezTo>
                  <a:lnTo>
                    <a:pt x="460" y="924"/>
                  </a:lnTo>
                  <a:lnTo>
                    <a:pt x="490" y="794"/>
                  </a:lnTo>
                  <a:cubicBezTo>
                    <a:pt x="525" y="642"/>
                    <a:pt x="642" y="530"/>
                    <a:pt x="789" y="495"/>
                  </a:cubicBezTo>
                  <a:lnTo>
                    <a:pt x="924" y="465"/>
                  </a:lnTo>
                  <a:lnTo>
                    <a:pt x="789" y="434"/>
                  </a:lnTo>
                  <a:cubicBezTo>
                    <a:pt x="642" y="400"/>
                    <a:pt x="525" y="282"/>
                    <a:pt x="490" y="135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2724485" y="4627517"/>
              <a:ext cx="99575" cy="98994"/>
            </a:xfrm>
            <a:custGeom>
              <a:avLst/>
              <a:gdLst/>
              <a:ahLst/>
              <a:cxnLst/>
              <a:rect l="l" t="t" r="r" b="b"/>
              <a:pathLst>
                <a:path w="686" h="682" extrusionOk="0">
                  <a:moveTo>
                    <a:pt x="343" y="1"/>
                  </a:moveTo>
                  <a:lnTo>
                    <a:pt x="321" y="96"/>
                  </a:lnTo>
                  <a:cubicBezTo>
                    <a:pt x="295" y="205"/>
                    <a:pt x="209" y="291"/>
                    <a:pt x="100" y="317"/>
                  </a:cubicBezTo>
                  <a:lnTo>
                    <a:pt x="1" y="339"/>
                  </a:lnTo>
                  <a:lnTo>
                    <a:pt x="100" y="361"/>
                  </a:lnTo>
                  <a:cubicBezTo>
                    <a:pt x="209" y="387"/>
                    <a:pt x="295" y="473"/>
                    <a:pt x="321" y="586"/>
                  </a:cubicBezTo>
                  <a:lnTo>
                    <a:pt x="343" y="682"/>
                  </a:lnTo>
                  <a:lnTo>
                    <a:pt x="365" y="586"/>
                  </a:lnTo>
                  <a:cubicBezTo>
                    <a:pt x="391" y="473"/>
                    <a:pt x="478" y="387"/>
                    <a:pt x="590" y="361"/>
                  </a:cubicBezTo>
                  <a:lnTo>
                    <a:pt x="686" y="339"/>
                  </a:lnTo>
                  <a:lnTo>
                    <a:pt x="590" y="317"/>
                  </a:lnTo>
                  <a:cubicBezTo>
                    <a:pt x="478" y="291"/>
                    <a:pt x="391" y="205"/>
                    <a:pt x="365" y="96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1936723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altLang="zh-CN" sz="24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Background</a:t>
            </a:r>
            <a:endParaRPr lang="en-GB" altLang="zh-CN" sz="2400" b="1">
              <a:solidFill>
                <a:srgbClr val="000000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grpSp>
        <p:nvGrpSpPr>
          <p:cNvPr id="206" name="Google Shape;206;p18"/>
          <p:cNvGrpSpPr/>
          <p:nvPr/>
        </p:nvGrpSpPr>
        <p:grpSpPr>
          <a:xfrm>
            <a:off x="121890" y="1905916"/>
            <a:ext cx="2808160" cy="1615153"/>
            <a:chOff x="296524" y="1758479"/>
            <a:chExt cx="2175358" cy="830069"/>
          </a:xfrm>
        </p:grpSpPr>
        <p:sp>
          <p:nvSpPr>
            <p:cNvPr id="207" name="Google Shape;207;p18"/>
            <p:cNvSpPr txBox="1"/>
            <p:nvPr/>
          </p:nvSpPr>
          <p:spPr>
            <a:xfrm>
              <a:off x="490003" y="1758479"/>
              <a:ext cx="113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latin typeface="Fira Sans Extra Condensed" panose="020B0503050000020004"/>
                  <a:sym typeface="Fira Sans Extra Condensed" panose="020B0503050000020004"/>
                </a:rPr>
                <a:t>Rossmann</a:t>
              </a:r>
              <a:endParaRPr sz="1800" b="1">
                <a:latin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296524" y="2037148"/>
              <a:ext cx="2175358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>
                  <a:ea typeface="Roboto" panose="02000000000000000000"/>
                </a:rPr>
                <a:t>Rossmann is the first German brand to introduce discount health and beauty retail concept to the nation</a:t>
              </a:r>
              <a:endParaRPr lang="en-GB" altLang="zh-CN" sz="1200">
                <a:latin typeface="Roboto" panose="02000000000000000000"/>
                <a:ea typeface="Roboto" panose="02000000000000000000"/>
                <a:cs typeface="Roboto" panose="0200000000000000000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200">
                  <a:ea typeface="Roboto" panose="02000000000000000000"/>
                  <a:sym typeface="Roboto" panose="02000000000000000000"/>
                </a:rPr>
                <a:t>Rossmann had progressed rapidly and became the market leader in northern Germany with 100 stores.</a:t>
              </a:r>
              <a:endParaRPr sz="1200">
                <a:latin typeface="Roboto" panose="02000000000000000000"/>
                <a:ea typeface="Roboto" panose="02000000000000000000"/>
                <a:cs typeface="Roboto" panose="02000000000000000000"/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6284489" y="2120791"/>
            <a:ext cx="2740307" cy="1089168"/>
            <a:chOff x="6071189" y="1722825"/>
            <a:chExt cx="2724107" cy="943012"/>
          </a:xfrm>
        </p:grpSpPr>
        <p:sp>
          <p:nvSpPr>
            <p:cNvPr id="216" name="Google Shape;216;p18"/>
            <p:cNvSpPr txBox="1"/>
            <p:nvPr/>
          </p:nvSpPr>
          <p:spPr>
            <a:xfrm>
              <a:off x="6726079" y="1722825"/>
              <a:ext cx="195655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 </a:t>
              </a:r>
              <a:r>
                <a:rPr lang="en-GB" altLang="zh-CN" sz="1800" b="1">
                  <a:solidFill>
                    <a:srgbClr val="000000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Common Types of Forecasting</a:t>
              </a:r>
              <a:endParaRPr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217" name="Google Shape;217;p18"/>
            <p:cNvSpPr txBox="1"/>
            <p:nvPr/>
          </p:nvSpPr>
          <p:spPr>
            <a:xfrm>
              <a:off x="6071189" y="2114437"/>
              <a:ext cx="2724107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Qualitative techniques: used in new technology areas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zh-CN" altLang="en-US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</a:t>
              </a:r>
              <a:r>
                <a:rPr lang="en-GB" altLang="zh-CN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Time series analysis: suitable for predict with clear and stable trends.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Causal models: with historical data and sufficient analysis</a:t>
              </a:r>
              <a:endPara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22" name="Google Shape;222;p18"/>
          <p:cNvGrpSpPr/>
          <p:nvPr/>
        </p:nvGrpSpPr>
        <p:grpSpPr>
          <a:xfrm>
            <a:off x="4285055" y="2276604"/>
            <a:ext cx="587868" cy="556515"/>
            <a:chOff x="4292927" y="2276604"/>
            <a:chExt cx="587868" cy="556515"/>
          </a:xfrm>
        </p:grpSpPr>
        <p:sp>
          <p:nvSpPr>
            <p:cNvPr id="223" name="Google Shape;223;p18"/>
            <p:cNvSpPr/>
            <p:nvPr/>
          </p:nvSpPr>
          <p:spPr>
            <a:xfrm>
              <a:off x="4292927" y="2326972"/>
              <a:ext cx="525017" cy="506147"/>
            </a:xfrm>
            <a:custGeom>
              <a:avLst/>
              <a:gdLst/>
              <a:ahLst/>
              <a:cxnLst/>
              <a:rect l="l" t="t" r="r" b="b"/>
              <a:pathLst>
                <a:path w="3617" h="3487" extrusionOk="0">
                  <a:moveTo>
                    <a:pt x="1808" y="0"/>
                  </a:moveTo>
                  <a:cubicBezTo>
                    <a:pt x="811" y="0"/>
                    <a:pt x="0" y="655"/>
                    <a:pt x="0" y="1462"/>
                  </a:cubicBezTo>
                  <a:cubicBezTo>
                    <a:pt x="0" y="1977"/>
                    <a:pt x="330" y="2433"/>
                    <a:pt x="828" y="2693"/>
                  </a:cubicBezTo>
                  <a:lnTo>
                    <a:pt x="1214" y="3486"/>
                  </a:lnTo>
                  <a:lnTo>
                    <a:pt x="1501" y="2905"/>
                  </a:lnTo>
                  <a:cubicBezTo>
                    <a:pt x="1600" y="2918"/>
                    <a:pt x="1704" y="2927"/>
                    <a:pt x="1808" y="2927"/>
                  </a:cubicBezTo>
                  <a:cubicBezTo>
                    <a:pt x="2810" y="2927"/>
                    <a:pt x="3616" y="2272"/>
                    <a:pt x="3616" y="1462"/>
                  </a:cubicBezTo>
                  <a:cubicBezTo>
                    <a:pt x="3616" y="655"/>
                    <a:pt x="2810" y="0"/>
                    <a:pt x="1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4343876" y="2326972"/>
              <a:ext cx="474068" cy="407879"/>
            </a:xfrm>
            <a:custGeom>
              <a:avLst/>
              <a:gdLst/>
              <a:ahLst/>
              <a:cxnLst/>
              <a:rect l="l" t="t" r="r" b="b"/>
              <a:pathLst>
                <a:path w="3266" h="2810" extrusionOk="0">
                  <a:moveTo>
                    <a:pt x="1457" y="0"/>
                  </a:moveTo>
                  <a:cubicBezTo>
                    <a:pt x="1184" y="0"/>
                    <a:pt x="924" y="48"/>
                    <a:pt x="690" y="139"/>
                  </a:cubicBezTo>
                  <a:cubicBezTo>
                    <a:pt x="269" y="404"/>
                    <a:pt x="1" y="820"/>
                    <a:pt x="1" y="1284"/>
                  </a:cubicBezTo>
                  <a:cubicBezTo>
                    <a:pt x="1" y="2095"/>
                    <a:pt x="811" y="2749"/>
                    <a:pt x="1809" y="2749"/>
                  </a:cubicBezTo>
                  <a:cubicBezTo>
                    <a:pt x="1917" y="2749"/>
                    <a:pt x="2021" y="2741"/>
                    <a:pt x="2121" y="2728"/>
                  </a:cubicBezTo>
                  <a:lnTo>
                    <a:pt x="2160" y="2810"/>
                  </a:lnTo>
                  <a:cubicBezTo>
                    <a:pt x="2810" y="2589"/>
                    <a:pt x="3265" y="2069"/>
                    <a:pt x="3265" y="1462"/>
                  </a:cubicBezTo>
                  <a:cubicBezTo>
                    <a:pt x="3265" y="655"/>
                    <a:pt x="2459" y="0"/>
                    <a:pt x="1457" y="0"/>
                  </a:cubicBezTo>
                  <a:close/>
                </a:path>
              </a:pathLst>
            </a:custGeom>
            <a:solidFill>
              <a:srgbClr val="00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4355778" y="2276604"/>
              <a:ext cx="525017" cy="506727"/>
            </a:xfrm>
            <a:custGeom>
              <a:avLst/>
              <a:gdLst/>
              <a:ahLst/>
              <a:cxnLst/>
              <a:rect l="l" t="t" r="r" b="b"/>
              <a:pathLst>
                <a:path w="3617" h="3491" extrusionOk="0">
                  <a:moveTo>
                    <a:pt x="1809" y="1"/>
                  </a:moveTo>
                  <a:cubicBezTo>
                    <a:pt x="812" y="1"/>
                    <a:pt x="1" y="660"/>
                    <a:pt x="1" y="1466"/>
                  </a:cubicBezTo>
                  <a:cubicBezTo>
                    <a:pt x="1" y="2272"/>
                    <a:pt x="812" y="2927"/>
                    <a:pt x="1809" y="2927"/>
                  </a:cubicBezTo>
                  <a:cubicBezTo>
                    <a:pt x="1917" y="2927"/>
                    <a:pt x="2017" y="2923"/>
                    <a:pt x="2121" y="2905"/>
                  </a:cubicBezTo>
                  <a:lnTo>
                    <a:pt x="2403" y="3491"/>
                  </a:lnTo>
                  <a:lnTo>
                    <a:pt x="2789" y="2697"/>
                  </a:lnTo>
                  <a:cubicBezTo>
                    <a:pt x="3287" y="2433"/>
                    <a:pt x="3617" y="1982"/>
                    <a:pt x="3617" y="1466"/>
                  </a:cubicBezTo>
                  <a:cubicBezTo>
                    <a:pt x="3617" y="660"/>
                    <a:pt x="2810" y="1"/>
                    <a:pt x="1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18"/>
          <p:cNvGrpSpPr/>
          <p:nvPr/>
        </p:nvGrpSpPr>
        <p:grpSpPr>
          <a:xfrm>
            <a:off x="6301664" y="4085736"/>
            <a:ext cx="520517" cy="303514"/>
            <a:chOff x="5878105" y="2781482"/>
            <a:chExt cx="520517" cy="303514"/>
          </a:xfrm>
        </p:grpSpPr>
        <p:sp>
          <p:nvSpPr>
            <p:cNvPr id="227" name="Google Shape;227;p18"/>
            <p:cNvSpPr/>
            <p:nvPr/>
          </p:nvSpPr>
          <p:spPr>
            <a:xfrm>
              <a:off x="5878105" y="2781482"/>
              <a:ext cx="520517" cy="303514"/>
            </a:xfrm>
            <a:custGeom>
              <a:avLst/>
              <a:gdLst/>
              <a:ahLst/>
              <a:cxnLst/>
              <a:rect l="l" t="t" r="r" b="b"/>
              <a:pathLst>
                <a:path w="3586" h="2091" extrusionOk="0">
                  <a:moveTo>
                    <a:pt x="195" y="1"/>
                  </a:moveTo>
                  <a:cubicBezTo>
                    <a:pt x="87" y="1"/>
                    <a:pt x="0" y="92"/>
                    <a:pt x="0" y="200"/>
                  </a:cubicBezTo>
                  <a:lnTo>
                    <a:pt x="0" y="1895"/>
                  </a:lnTo>
                  <a:cubicBezTo>
                    <a:pt x="0" y="2004"/>
                    <a:pt x="87" y="2091"/>
                    <a:pt x="195" y="2091"/>
                  </a:cubicBezTo>
                  <a:lnTo>
                    <a:pt x="3391" y="2091"/>
                  </a:lnTo>
                  <a:cubicBezTo>
                    <a:pt x="3499" y="2091"/>
                    <a:pt x="3586" y="2004"/>
                    <a:pt x="3586" y="1895"/>
                  </a:cubicBezTo>
                  <a:lnTo>
                    <a:pt x="3586" y="200"/>
                  </a:lnTo>
                  <a:cubicBezTo>
                    <a:pt x="3586" y="92"/>
                    <a:pt x="3499" y="1"/>
                    <a:pt x="3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878105" y="2843172"/>
              <a:ext cx="520517" cy="61835"/>
            </a:xfrm>
            <a:custGeom>
              <a:avLst/>
              <a:gdLst/>
              <a:ahLst/>
              <a:cxnLst/>
              <a:rect l="l" t="t" r="r" b="b"/>
              <a:pathLst>
                <a:path w="3586" h="426" extrusionOk="0">
                  <a:moveTo>
                    <a:pt x="0" y="1"/>
                  </a:moveTo>
                  <a:lnTo>
                    <a:pt x="0" y="425"/>
                  </a:lnTo>
                  <a:lnTo>
                    <a:pt x="3586" y="425"/>
                  </a:lnTo>
                  <a:lnTo>
                    <a:pt x="3586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923973" y="2924312"/>
              <a:ext cx="217293" cy="18434"/>
            </a:xfrm>
            <a:custGeom>
              <a:avLst/>
              <a:gdLst/>
              <a:ahLst/>
              <a:cxnLst/>
              <a:rect l="l" t="t" r="r" b="b"/>
              <a:pathLst>
                <a:path w="1497" h="127" extrusionOk="0">
                  <a:moveTo>
                    <a:pt x="66" y="1"/>
                  </a:moveTo>
                  <a:cubicBezTo>
                    <a:pt x="31" y="1"/>
                    <a:pt x="1" y="27"/>
                    <a:pt x="1" y="66"/>
                  </a:cubicBezTo>
                  <a:cubicBezTo>
                    <a:pt x="1" y="101"/>
                    <a:pt x="31" y="127"/>
                    <a:pt x="66" y="127"/>
                  </a:cubicBezTo>
                  <a:lnTo>
                    <a:pt x="1431" y="127"/>
                  </a:lnTo>
                  <a:cubicBezTo>
                    <a:pt x="1466" y="127"/>
                    <a:pt x="1496" y="101"/>
                    <a:pt x="1496" y="66"/>
                  </a:cubicBezTo>
                  <a:cubicBezTo>
                    <a:pt x="1496" y="27"/>
                    <a:pt x="1466" y="1"/>
                    <a:pt x="1431" y="1"/>
                  </a:cubicBezTo>
                  <a:close/>
                </a:path>
              </a:pathLst>
            </a:custGeom>
            <a:solidFill>
              <a:srgbClr val="00B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923973" y="2962197"/>
              <a:ext cx="428780" cy="19015"/>
            </a:xfrm>
            <a:custGeom>
              <a:avLst/>
              <a:gdLst/>
              <a:ahLst/>
              <a:cxnLst/>
              <a:rect l="l" t="t" r="r" b="b"/>
              <a:pathLst>
                <a:path w="2954" h="131" extrusionOk="0">
                  <a:moveTo>
                    <a:pt x="66" y="0"/>
                  </a:moveTo>
                  <a:cubicBezTo>
                    <a:pt x="31" y="0"/>
                    <a:pt x="1" y="30"/>
                    <a:pt x="1" y="65"/>
                  </a:cubicBezTo>
                  <a:cubicBezTo>
                    <a:pt x="1" y="100"/>
                    <a:pt x="31" y="130"/>
                    <a:pt x="66" y="130"/>
                  </a:cubicBezTo>
                  <a:lnTo>
                    <a:pt x="2888" y="130"/>
                  </a:lnTo>
                  <a:cubicBezTo>
                    <a:pt x="2923" y="130"/>
                    <a:pt x="2953" y="100"/>
                    <a:pt x="2953" y="65"/>
                  </a:cubicBezTo>
                  <a:cubicBezTo>
                    <a:pt x="2953" y="30"/>
                    <a:pt x="2923" y="0"/>
                    <a:pt x="2888" y="0"/>
                  </a:cubicBezTo>
                  <a:close/>
                </a:path>
              </a:pathLst>
            </a:custGeom>
            <a:solidFill>
              <a:srgbClr val="00B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923973" y="3000517"/>
              <a:ext cx="428780" cy="18434"/>
            </a:xfrm>
            <a:custGeom>
              <a:avLst/>
              <a:gdLst/>
              <a:ahLst/>
              <a:cxnLst/>
              <a:rect l="l" t="t" r="r" b="b"/>
              <a:pathLst>
                <a:path w="2954" h="127" extrusionOk="0">
                  <a:moveTo>
                    <a:pt x="66" y="1"/>
                  </a:moveTo>
                  <a:cubicBezTo>
                    <a:pt x="31" y="1"/>
                    <a:pt x="1" y="27"/>
                    <a:pt x="1" y="66"/>
                  </a:cubicBezTo>
                  <a:cubicBezTo>
                    <a:pt x="1" y="100"/>
                    <a:pt x="31" y="126"/>
                    <a:pt x="66" y="126"/>
                  </a:cubicBezTo>
                  <a:lnTo>
                    <a:pt x="2888" y="126"/>
                  </a:lnTo>
                  <a:cubicBezTo>
                    <a:pt x="2923" y="126"/>
                    <a:pt x="2953" y="100"/>
                    <a:pt x="2953" y="66"/>
                  </a:cubicBezTo>
                  <a:cubicBezTo>
                    <a:pt x="2953" y="27"/>
                    <a:pt x="2923" y="1"/>
                    <a:pt x="2888" y="1"/>
                  </a:cubicBezTo>
                  <a:close/>
                </a:path>
              </a:pathLst>
            </a:custGeom>
            <a:solidFill>
              <a:srgbClr val="00B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5923973" y="3038257"/>
              <a:ext cx="428780" cy="19015"/>
            </a:xfrm>
            <a:custGeom>
              <a:avLst/>
              <a:gdLst/>
              <a:ahLst/>
              <a:cxnLst/>
              <a:rect l="l" t="t" r="r" b="b"/>
              <a:pathLst>
                <a:path w="2954" h="131" extrusionOk="0">
                  <a:moveTo>
                    <a:pt x="66" y="1"/>
                  </a:moveTo>
                  <a:cubicBezTo>
                    <a:pt x="31" y="1"/>
                    <a:pt x="1" y="31"/>
                    <a:pt x="1" y="66"/>
                  </a:cubicBezTo>
                  <a:cubicBezTo>
                    <a:pt x="1" y="100"/>
                    <a:pt x="31" y="131"/>
                    <a:pt x="66" y="131"/>
                  </a:cubicBezTo>
                  <a:lnTo>
                    <a:pt x="2888" y="131"/>
                  </a:lnTo>
                  <a:cubicBezTo>
                    <a:pt x="2923" y="131"/>
                    <a:pt x="2953" y="100"/>
                    <a:pt x="2953" y="66"/>
                  </a:cubicBezTo>
                  <a:cubicBezTo>
                    <a:pt x="2953" y="31"/>
                    <a:pt x="2923" y="1"/>
                    <a:pt x="2888" y="1"/>
                  </a:cubicBezTo>
                  <a:close/>
                </a:path>
              </a:pathLst>
            </a:custGeom>
            <a:solidFill>
              <a:srgbClr val="00B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18"/>
          <p:cNvGrpSpPr/>
          <p:nvPr/>
        </p:nvGrpSpPr>
        <p:grpSpPr>
          <a:xfrm>
            <a:off x="2231807" y="3922443"/>
            <a:ext cx="581629" cy="644622"/>
            <a:chOff x="2239679" y="3922443"/>
            <a:chExt cx="581629" cy="644622"/>
          </a:xfrm>
        </p:grpSpPr>
        <p:sp>
          <p:nvSpPr>
            <p:cNvPr id="234" name="Google Shape;234;p18"/>
            <p:cNvSpPr/>
            <p:nvPr/>
          </p:nvSpPr>
          <p:spPr>
            <a:xfrm>
              <a:off x="2239679" y="4176750"/>
              <a:ext cx="193924" cy="390315"/>
            </a:xfrm>
            <a:custGeom>
              <a:avLst/>
              <a:gdLst/>
              <a:ahLst/>
              <a:cxnLst/>
              <a:rect l="l" t="t" r="r" b="b"/>
              <a:pathLst>
                <a:path w="1336" h="2689" extrusionOk="0">
                  <a:moveTo>
                    <a:pt x="1335" y="0"/>
                  </a:moveTo>
                  <a:lnTo>
                    <a:pt x="0" y="637"/>
                  </a:lnTo>
                  <a:lnTo>
                    <a:pt x="0" y="2688"/>
                  </a:lnTo>
                  <a:lnTo>
                    <a:pt x="1335" y="205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2433459" y="4176750"/>
              <a:ext cx="193924" cy="390315"/>
            </a:xfrm>
            <a:custGeom>
              <a:avLst/>
              <a:gdLst/>
              <a:ahLst/>
              <a:cxnLst/>
              <a:rect l="l" t="t" r="r" b="b"/>
              <a:pathLst>
                <a:path w="1336" h="2689" extrusionOk="0">
                  <a:moveTo>
                    <a:pt x="0" y="0"/>
                  </a:moveTo>
                  <a:lnTo>
                    <a:pt x="0" y="2055"/>
                  </a:lnTo>
                  <a:lnTo>
                    <a:pt x="1336" y="2688"/>
                  </a:lnTo>
                  <a:lnTo>
                    <a:pt x="1336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2627240" y="4176750"/>
              <a:ext cx="194069" cy="390315"/>
            </a:xfrm>
            <a:custGeom>
              <a:avLst/>
              <a:gdLst/>
              <a:ahLst/>
              <a:cxnLst/>
              <a:rect l="l" t="t" r="r" b="b"/>
              <a:pathLst>
                <a:path w="1337" h="2689" extrusionOk="0">
                  <a:moveTo>
                    <a:pt x="1336" y="0"/>
                  </a:moveTo>
                  <a:lnTo>
                    <a:pt x="1" y="637"/>
                  </a:lnTo>
                  <a:lnTo>
                    <a:pt x="1" y="2688"/>
                  </a:lnTo>
                  <a:lnTo>
                    <a:pt x="1336" y="2055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2334029" y="3922443"/>
              <a:ext cx="429361" cy="491196"/>
            </a:xfrm>
            <a:custGeom>
              <a:avLst/>
              <a:gdLst/>
              <a:ahLst/>
              <a:cxnLst/>
              <a:rect l="l" t="t" r="r" b="b"/>
              <a:pathLst>
                <a:path w="2958" h="3384" extrusionOk="0">
                  <a:moveTo>
                    <a:pt x="1479" y="347"/>
                  </a:moveTo>
                  <a:cubicBezTo>
                    <a:pt x="2121" y="347"/>
                    <a:pt x="2519" y="1041"/>
                    <a:pt x="2199" y="1596"/>
                  </a:cubicBezTo>
                  <a:cubicBezTo>
                    <a:pt x="2038" y="1873"/>
                    <a:pt x="1759" y="2012"/>
                    <a:pt x="1479" y="2012"/>
                  </a:cubicBezTo>
                  <a:cubicBezTo>
                    <a:pt x="1199" y="2012"/>
                    <a:pt x="920" y="1873"/>
                    <a:pt x="759" y="1596"/>
                  </a:cubicBezTo>
                  <a:cubicBezTo>
                    <a:pt x="438" y="1041"/>
                    <a:pt x="837" y="347"/>
                    <a:pt x="1479" y="347"/>
                  </a:cubicBezTo>
                  <a:close/>
                  <a:moveTo>
                    <a:pt x="1479" y="0"/>
                  </a:moveTo>
                  <a:cubicBezTo>
                    <a:pt x="568" y="0"/>
                    <a:pt x="0" y="980"/>
                    <a:pt x="456" y="1769"/>
                  </a:cubicBezTo>
                  <a:lnTo>
                    <a:pt x="1344" y="3309"/>
                  </a:lnTo>
                  <a:cubicBezTo>
                    <a:pt x="1375" y="3358"/>
                    <a:pt x="1427" y="3383"/>
                    <a:pt x="1479" y="3383"/>
                  </a:cubicBezTo>
                  <a:cubicBezTo>
                    <a:pt x="1531" y="3383"/>
                    <a:pt x="1583" y="3358"/>
                    <a:pt x="1613" y="3309"/>
                  </a:cubicBezTo>
                  <a:lnTo>
                    <a:pt x="2502" y="1769"/>
                  </a:lnTo>
                  <a:cubicBezTo>
                    <a:pt x="2957" y="980"/>
                    <a:pt x="2389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8"/>
          <p:cNvGrpSpPr/>
          <p:nvPr/>
        </p:nvGrpSpPr>
        <p:grpSpPr>
          <a:xfrm>
            <a:off x="2494980" y="949330"/>
            <a:ext cx="4153301" cy="868227"/>
            <a:chOff x="2928768" y="1144501"/>
            <a:chExt cx="4153301" cy="868227"/>
          </a:xfrm>
        </p:grpSpPr>
        <p:sp>
          <p:nvSpPr>
            <p:cNvPr id="245" name="Google Shape;245;p18"/>
            <p:cNvSpPr txBox="1"/>
            <p:nvPr/>
          </p:nvSpPr>
          <p:spPr>
            <a:xfrm>
              <a:off x="3951047" y="1144501"/>
              <a:ext cx="176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r>
                <a:rPr lang="en-GB" sz="1800" b="1"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Opportunity</a:t>
              </a:r>
              <a:endParaRPr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246" name="Google Shape;246;p18"/>
            <p:cNvSpPr txBox="1"/>
            <p:nvPr/>
          </p:nvSpPr>
          <p:spPr>
            <a:xfrm>
              <a:off x="2928768" y="1461328"/>
              <a:ext cx="4153301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zh-CN" sz="1200">
                  <a:latin typeface="Roboto" panose="02000000000000000000"/>
                  <a:ea typeface="Roboto" panose="02000000000000000000"/>
                  <a:cs typeface="Roboto" panose="02000000000000000000"/>
                </a:rPr>
                <a:t>Leverage customer and store data to support decision making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altLang="zh-CN" sz="1200">
                  <a:latin typeface="Roboto" panose="02000000000000000000"/>
                  <a:ea typeface="Roboto" panose="02000000000000000000"/>
                  <a:cs typeface="Roboto" panose="02000000000000000000"/>
                </a:rPr>
                <a:t>Discuss how to better improve business performance</a:t>
              </a:r>
              <a:endParaRPr sz="12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247" name="Google Shape;247;p18"/>
          <p:cNvCxnSpPr>
            <a:endCxn id="144" idx="2"/>
          </p:cNvCxnSpPr>
          <p:nvPr/>
        </p:nvCxnSpPr>
        <p:spPr>
          <a:xfrm>
            <a:off x="577374" y="3770538"/>
            <a:ext cx="1640467" cy="450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18"/>
          <p:cNvCxnSpPr/>
          <p:nvPr/>
        </p:nvCxnSpPr>
        <p:spPr>
          <a:xfrm flipH="1">
            <a:off x="6875756" y="3860789"/>
            <a:ext cx="1252043" cy="3589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8"/>
          <p:cNvCxnSpPr>
            <a:stCxn id="246" idx="2"/>
            <a:endCxn id="180" idx="0"/>
          </p:cNvCxnSpPr>
          <p:nvPr/>
        </p:nvCxnSpPr>
        <p:spPr>
          <a:xfrm rot="16200000" flipH="1">
            <a:off x="4374344" y="2014843"/>
            <a:ext cx="394881" cy="3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Approach and Methods</a:t>
            </a:r>
            <a:endParaRPr lang="zh-CN"/>
          </a:p>
        </p:txBody>
      </p:sp>
      <p:sp>
        <p:nvSpPr>
          <p:cNvPr id="3" name="矩形: 圆角 2"/>
          <p:cNvSpPr/>
          <p:nvPr/>
        </p:nvSpPr>
        <p:spPr>
          <a:xfrm>
            <a:off x="340468" y="1142998"/>
            <a:ext cx="1732738" cy="8390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rgbClr val="000000"/>
                </a:solidFill>
                <a:latin typeface="Fira Sans Extra Condensed" panose="020B0503050000020004"/>
              </a:rPr>
              <a:t>Data Description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3161489" y="1155160"/>
            <a:ext cx="1848256" cy="83901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rgbClr val="000000"/>
                </a:solidFill>
                <a:latin typeface="Fira Sans Extra Condensed" panose="020B0503050000020004"/>
              </a:rPr>
              <a:t>Data Wrangling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6380617" y="3319899"/>
            <a:ext cx="1763137" cy="7964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rgbClr val="000000"/>
                </a:solidFill>
                <a:latin typeface="Fira Sans Extra Condensed" panose="020B0503050000020004"/>
              </a:rPr>
              <a:t>Feature Engineering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6306414" y="1141085"/>
            <a:ext cx="1738819" cy="8390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rgbClr val="000000"/>
                </a:solidFill>
                <a:latin typeface="Fira Sans Extra Condensed" panose="020B0503050000020004"/>
              </a:rPr>
              <a:t>Data Analysis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3234447" y="3283084"/>
            <a:ext cx="1842175" cy="83900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altLang="zh-CN" sz="1800" b="1">
                <a:solidFill>
                  <a:srgbClr val="000000"/>
                </a:solidFill>
                <a:latin typeface="Fira Sans Extra Condensed" panose="020B0503050000020004"/>
              </a:rPr>
              <a:t>Forecast Model</a:t>
            </a:r>
            <a:endParaRPr lang="zh-CN" altLang="en-US" sz="1800" b="1">
              <a:solidFill>
                <a:srgbClr val="000000"/>
              </a:solidFill>
              <a:latin typeface="Fira Sans Extra Condensed" panose="020B05030500000200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58" y="2735904"/>
            <a:ext cx="15685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zh-CN" altLang="en-US" sz="1600"/>
              <a:t>Prophet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162" y="3149329"/>
            <a:ext cx="19151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 sz="1600"/>
              <a:t>Linear Regression</a:t>
            </a:r>
          </a:p>
        </p:txBody>
      </p:sp>
      <p:sp>
        <p:nvSpPr>
          <p:cNvPr id="11" name="箭头: 右 10"/>
          <p:cNvSpPr/>
          <p:nvPr/>
        </p:nvSpPr>
        <p:spPr>
          <a:xfrm>
            <a:off x="2346797" y="1483467"/>
            <a:ext cx="583659" cy="24319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5338051" y="1483466"/>
            <a:ext cx="583659" cy="24319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中括号 14"/>
          <p:cNvSpPr/>
          <p:nvPr/>
        </p:nvSpPr>
        <p:spPr>
          <a:xfrm>
            <a:off x="2345946" y="2837517"/>
            <a:ext cx="381750" cy="1899996"/>
          </a:xfrm>
          <a:prstGeom prst="righ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736176" y="3672386"/>
            <a:ext cx="518747" cy="4796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-12160" y="3550596"/>
            <a:ext cx="24623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 sz="1600"/>
              <a:t>Decision Tree Regressor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6080" y="3988340"/>
            <a:ext cx="3082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 sz="1600"/>
              <a:t>Gradient Boosting Regressor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-12161" y="4365287"/>
            <a:ext cx="263862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 sz="1600"/>
              <a:t>Random Forest Regressor</a:t>
            </a:r>
          </a:p>
        </p:txBody>
      </p:sp>
      <p:sp>
        <p:nvSpPr>
          <p:cNvPr id="18" name="箭头: 左 17"/>
          <p:cNvSpPr/>
          <p:nvPr/>
        </p:nvSpPr>
        <p:spPr>
          <a:xfrm>
            <a:off x="5373000" y="3541499"/>
            <a:ext cx="656999" cy="247500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/>
          <p:cNvSpPr/>
          <p:nvPr/>
        </p:nvSpPr>
        <p:spPr>
          <a:xfrm>
            <a:off x="7029000" y="2348999"/>
            <a:ext cx="252000" cy="54000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31"/>
          <p:cNvSpPr txBox="1">
            <a:spLocks noGrp="1"/>
          </p:cNvSpPr>
          <p:nvPr>
            <p:ph type="title"/>
          </p:nvPr>
        </p:nvSpPr>
        <p:spPr>
          <a:xfrm>
            <a:off x="2343549" y="410400"/>
            <a:ext cx="38174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altLang="zh-CN" sz="24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Description </a:t>
            </a:r>
            <a:r>
              <a:rPr lang="en-US" altLang="zh-CN"/>
              <a:t>of</a:t>
            </a:r>
            <a:r>
              <a:rPr lang="en-GB" altLang="zh-CN"/>
              <a:t> </a:t>
            </a:r>
            <a:r>
              <a:rPr lang="en-GB" altLang="zh-CN" sz="24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Data</a:t>
            </a:r>
            <a:endParaRPr lang="en-GB" altLang="zh-CN" sz="2400" b="1">
              <a:solidFill>
                <a:srgbClr val="000000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1589" name="Google Shape;1589;p31"/>
          <p:cNvSpPr txBox="1"/>
          <p:nvPr/>
        </p:nvSpPr>
        <p:spPr>
          <a:xfrm>
            <a:off x="3678350" y="935497"/>
            <a:ext cx="2238068" cy="97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GB" sz="1800" b="1"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  <a:p>
            <a:pPr marL="28575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l"/>
            </a:pPr>
            <a:r>
              <a:rPr lang="en-GB" sz="18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Train</a:t>
            </a:r>
            <a:endParaRPr lang="en-GB" sz="1800" b="1"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  <a:p>
            <a:pPr marL="28575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l"/>
            </a:pPr>
            <a:r>
              <a:rPr lang="en-GB" sz="18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Test</a:t>
            </a:r>
          </a:p>
          <a:p>
            <a:pPr marL="28575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l"/>
            </a:pPr>
            <a:r>
              <a:rPr lang="en-GB" sz="18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Store</a:t>
            </a:r>
            <a:endParaRPr lang="en-GB" sz="1800" b="1"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pic>
        <p:nvPicPr>
          <p:cNvPr id="4" name="图片 3" descr="表格&#10;&#10;描述已自动生成"/>
          <p:cNvPicPr>
            <a:picLocks noChangeAspect="1"/>
          </p:cNvPicPr>
          <p:nvPr/>
        </p:nvPicPr>
        <p:blipFill rotWithShape="1">
          <a:blip r:embed="rId3"/>
          <a:srcRect t="16371"/>
          <a:stretch>
            <a:fillRect/>
          </a:stretch>
        </p:blipFill>
        <p:spPr>
          <a:xfrm>
            <a:off x="3120538" y="2297274"/>
            <a:ext cx="4030488" cy="1118860"/>
          </a:xfrm>
          <a:prstGeom prst="rect">
            <a:avLst/>
          </a:prstGeom>
        </p:spPr>
      </p:pic>
      <p:pic>
        <p:nvPicPr>
          <p:cNvPr id="6" name="图片 5" descr="表格&#10;&#10;描述已自动生成"/>
          <p:cNvPicPr>
            <a:picLocks noChangeAspect="1"/>
          </p:cNvPicPr>
          <p:nvPr/>
        </p:nvPicPr>
        <p:blipFill rotWithShape="1">
          <a:blip r:embed="rId4"/>
          <a:srcRect t="16072"/>
          <a:stretch>
            <a:fillRect/>
          </a:stretch>
        </p:blipFill>
        <p:spPr>
          <a:xfrm>
            <a:off x="3120276" y="3537284"/>
            <a:ext cx="3510173" cy="1223998"/>
          </a:xfrm>
          <a:prstGeom prst="rect">
            <a:avLst/>
          </a:prstGeom>
        </p:spPr>
      </p:pic>
      <p:pic>
        <p:nvPicPr>
          <p:cNvPr id="12" name="图片 11" descr="表格&#10;&#10;描述已自动生成"/>
          <p:cNvPicPr>
            <a:picLocks noChangeAspect="1"/>
          </p:cNvPicPr>
          <p:nvPr/>
        </p:nvPicPr>
        <p:blipFill rotWithShape="1">
          <a:blip r:embed="rId5"/>
          <a:srcRect t="16371"/>
          <a:stretch>
            <a:fillRect/>
          </a:stretch>
        </p:blipFill>
        <p:spPr>
          <a:xfrm>
            <a:off x="7119836" y="3641812"/>
            <a:ext cx="1425228" cy="1118860"/>
          </a:xfrm>
          <a:prstGeom prst="rect">
            <a:avLst/>
          </a:prstGeom>
        </p:spPr>
      </p:pic>
      <p:pic>
        <p:nvPicPr>
          <p:cNvPr id="14" name="图片 13" descr="表格&#10;&#10;描述已自动生成"/>
          <p:cNvPicPr>
            <a:picLocks noChangeAspect="1"/>
          </p:cNvPicPr>
          <p:nvPr/>
        </p:nvPicPr>
        <p:blipFill rotWithShape="1">
          <a:blip r:embed="rId6"/>
          <a:srcRect t="19145"/>
          <a:stretch>
            <a:fillRect/>
          </a:stretch>
        </p:blipFill>
        <p:spPr>
          <a:xfrm>
            <a:off x="7380272" y="2297044"/>
            <a:ext cx="1339358" cy="1118860"/>
          </a:xfrm>
          <a:prstGeom prst="rect">
            <a:avLst/>
          </a:prstGeom>
        </p:spPr>
      </p:pic>
      <p:sp>
        <p:nvSpPr>
          <p:cNvPr id="23" name="Google Shape;3181;p46"/>
          <p:cNvSpPr txBox="1"/>
          <p:nvPr/>
        </p:nvSpPr>
        <p:spPr>
          <a:xfrm>
            <a:off x="2982099" y="2045858"/>
            <a:ext cx="859054" cy="29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Train</a:t>
            </a:r>
            <a:endParaRPr sz="105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3" name="Google Shape;3181;p46"/>
          <p:cNvSpPr txBox="1"/>
          <p:nvPr/>
        </p:nvSpPr>
        <p:spPr>
          <a:xfrm>
            <a:off x="2983834" y="3409026"/>
            <a:ext cx="859054" cy="29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Test</a:t>
            </a:r>
            <a:endParaRPr sz="105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4" name="Google Shape;3181;p46"/>
          <p:cNvSpPr txBox="1"/>
          <p:nvPr/>
        </p:nvSpPr>
        <p:spPr>
          <a:xfrm>
            <a:off x="6977323" y="3386043"/>
            <a:ext cx="1152594" cy="29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err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Store_names</a:t>
            </a:r>
            <a:endParaRPr sz="1050" b="1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55" name="Google Shape;3181;p46"/>
          <p:cNvSpPr txBox="1"/>
          <p:nvPr/>
        </p:nvSpPr>
        <p:spPr>
          <a:xfrm>
            <a:off x="7222688" y="1997424"/>
            <a:ext cx="1152594" cy="29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dirty="0" err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Store_states</a:t>
            </a:r>
            <a:endParaRPr sz="1050" b="1" dirty="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640" name="Google Shape;2291;p37"/>
          <p:cNvGrpSpPr/>
          <p:nvPr/>
        </p:nvGrpSpPr>
        <p:grpSpPr>
          <a:xfrm>
            <a:off x="565685" y="1145101"/>
            <a:ext cx="2076797" cy="3557202"/>
            <a:chOff x="3943186" y="2527319"/>
            <a:chExt cx="1283801" cy="2203083"/>
          </a:xfrm>
        </p:grpSpPr>
        <p:sp>
          <p:nvSpPr>
            <p:cNvPr id="55" name="Google Shape;2292;p37"/>
            <p:cNvSpPr/>
            <p:nvPr/>
          </p:nvSpPr>
          <p:spPr>
            <a:xfrm>
              <a:off x="3945400" y="3319611"/>
              <a:ext cx="1281587" cy="808602"/>
            </a:xfrm>
            <a:custGeom>
              <a:avLst/>
              <a:gdLst/>
              <a:ahLst/>
              <a:cxnLst/>
              <a:rect l="l" t="t" r="r" b="b"/>
              <a:pathLst>
                <a:path w="12735" h="8035" extrusionOk="0">
                  <a:moveTo>
                    <a:pt x="12712" y="413"/>
                  </a:moveTo>
                  <a:lnTo>
                    <a:pt x="12734" y="7580"/>
                  </a:lnTo>
                  <a:cubicBezTo>
                    <a:pt x="12734" y="7809"/>
                    <a:pt x="12552" y="7996"/>
                    <a:pt x="12322" y="7996"/>
                  </a:cubicBezTo>
                  <a:lnTo>
                    <a:pt x="438" y="8035"/>
                  </a:lnTo>
                  <a:cubicBezTo>
                    <a:pt x="212" y="8035"/>
                    <a:pt x="26" y="7848"/>
                    <a:pt x="26" y="7623"/>
                  </a:cubicBezTo>
                  <a:lnTo>
                    <a:pt x="4" y="452"/>
                  </a:lnTo>
                  <a:cubicBezTo>
                    <a:pt x="0" y="226"/>
                    <a:pt x="186" y="40"/>
                    <a:pt x="412" y="40"/>
                  </a:cubicBezTo>
                  <a:lnTo>
                    <a:pt x="12296" y="1"/>
                  </a:lnTo>
                  <a:cubicBezTo>
                    <a:pt x="12526" y="1"/>
                    <a:pt x="12712" y="187"/>
                    <a:pt x="12712" y="4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93;p37"/>
            <p:cNvSpPr/>
            <p:nvPr/>
          </p:nvSpPr>
          <p:spPr>
            <a:xfrm>
              <a:off x="4013429" y="339206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94;p37"/>
            <p:cNvSpPr/>
            <p:nvPr/>
          </p:nvSpPr>
          <p:spPr>
            <a:xfrm>
              <a:off x="4112452" y="3391665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95;p37"/>
            <p:cNvSpPr/>
            <p:nvPr/>
          </p:nvSpPr>
          <p:spPr>
            <a:xfrm>
              <a:off x="4211476" y="3391162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60" y="651"/>
                  </a:moveTo>
                  <a:lnTo>
                    <a:pt x="1" y="656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96;p37"/>
            <p:cNvSpPr/>
            <p:nvPr/>
          </p:nvSpPr>
          <p:spPr>
            <a:xfrm>
              <a:off x="4310098" y="339075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97;p37"/>
            <p:cNvSpPr/>
            <p:nvPr/>
          </p:nvSpPr>
          <p:spPr>
            <a:xfrm>
              <a:off x="4409122" y="3390759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98;p37"/>
            <p:cNvSpPr/>
            <p:nvPr/>
          </p:nvSpPr>
          <p:spPr>
            <a:xfrm>
              <a:off x="4507743" y="339035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99;p37"/>
            <p:cNvSpPr/>
            <p:nvPr/>
          </p:nvSpPr>
          <p:spPr>
            <a:xfrm>
              <a:off x="4602440" y="3390357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00;p37"/>
            <p:cNvSpPr/>
            <p:nvPr/>
          </p:nvSpPr>
          <p:spPr>
            <a:xfrm>
              <a:off x="4705388" y="338945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301;p37"/>
            <p:cNvSpPr/>
            <p:nvPr/>
          </p:nvSpPr>
          <p:spPr>
            <a:xfrm>
              <a:off x="4804513" y="338945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302;p37"/>
            <p:cNvSpPr/>
            <p:nvPr/>
          </p:nvSpPr>
          <p:spPr>
            <a:xfrm>
              <a:off x="4903537" y="338904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303;p37"/>
            <p:cNvSpPr/>
            <p:nvPr/>
          </p:nvSpPr>
          <p:spPr>
            <a:xfrm>
              <a:off x="5002158" y="3388545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304;p37"/>
            <p:cNvSpPr/>
            <p:nvPr/>
          </p:nvSpPr>
          <p:spPr>
            <a:xfrm>
              <a:off x="5101182" y="338814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305;p37"/>
            <p:cNvSpPr/>
            <p:nvPr/>
          </p:nvSpPr>
          <p:spPr>
            <a:xfrm>
              <a:off x="4013831" y="3495922"/>
              <a:ext cx="156286" cy="66017"/>
            </a:xfrm>
            <a:custGeom>
              <a:avLst/>
              <a:gdLst/>
              <a:ahLst/>
              <a:cxnLst/>
              <a:rect l="l" t="t" r="r" b="b"/>
              <a:pathLst>
                <a:path w="1553" h="656" extrusionOk="0">
                  <a:moveTo>
                    <a:pt x="1553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306;p37"/>
            <p:cNvSpPr/>
            <p:nvPr/>
          </p:nvSpPr>
          <p:spPr>
            <a:xfrm>
              <a:off x="4107219" y="3495922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307;p37"/>
            <p:cNvSpPr/>
            <p:nvPr/>
          </p:nvSpPr>
          <p:spPr>
            <a:xfrm>
              <a:off x="4200205" y="3495519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4" y="650"/>
                  </a:moveTo>
                  <a:lnTo>
                    <a:pt x="4" y="650"/>
                  </a:lnTo>
                  <a:lnTo>
                    <a:pt x="0" y="0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308;p37"/>
            <p:cNvSpPr/>
            <p:nvPr/>
          </p:nvSpPr>
          <p:spPr>
            <a:xfrm>
              <a:off x="4293493" y="3495016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309;p37"/>
            <p:cNvSpPr/>
            <p:nvPr/>
          </p:nvSpPr>
          <p:spPr>
            <a:xfrm>
              <a:off x="4386479" y="3495016"/>
              <a:ext cx="62897" cy="65614"/>
            </a:xfrm>
            <a:custGeom>
              <a:avLst/>
              <a:gdLst/>
              <a:ahLst/>
              <a:cxnLst/>
              <a:rect l="l" t="t" r="r" b="b"/>
              <a:pathLst>
                <a:path w="625" h="652" extrusionOk="0">
                  <a:moveTo>
                    <a:pt x="625" y="651"/>
                  </a:moveTo>
                  <a:lnTo>
                    <a:pt x="5" y="651"/>
                  </a:lnTo>
                  <a:lnTo>
                    <a:pt x="0" y="1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310;p37"/>
            <p:cNvSpPr/>
            <p:nvPr/>
          </p:nvSpPr>
          <p:spPr>
            <a:xfrm>
              <a:off x="4479867" y="3494613"/>
              <a:ext cx="62897" cy="65513"/>
            </a:xfrm>
            <a:custGeom>
              <a:avLst/>
              <a:gdLst/>
              <a:ahLst/>
              <a:cxnLst/>
              <a:rect l="l" t="t" r="r" b="b"/>
              <a:pathLst>
                <a:path w="625" h="651" extrusionOk="0">
                  <a:moveTo>
                    <a:pt x="625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311;p37"/>
            <p:cNvSpPr/>
            <p:nvPr/>
          </p:nvSpPr>
          <p:spPr>
            <a:xfrm>
              <a:off x="4572753" y="3494211"/>
              <a:ext cx="62998" cy="65916"/>
            </a:xfrm>
            <a:custGeom>
              <a:avLst/>
              <a:gdLst/>
              <a:ahLst/>
              <a:cxnLst/>
              <a:rect l="l" t="t" r="r" b="b"/>
              <a:pathLst>
                <a:path w="626" h="655" extrusionOk="0">
                  <a:moveTo>
                    <a:pt x="625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312;p37"/>
            <p:cNvSpPr/>
            <p:nvPr/>
          </p:nvSpPr>
          <p:spPr>
            <a:xfrm>
              <a:off x="4666141" y="3493708"/>
              <a:ext cx="62897" cy="66017"/>
            </a:xfrm>
            <a:custGeom>
              <a:avLst/>
              <a:gdLst/>
              <a:ahLst/>
              <a:cxnLst/>
              <a:rect l="l" t="t" r="r" b="b"/>
              <a:pathLst>
                <a:path w="625" h="656" extrusionOk="0">
                  <a:moveTo>
                    <a:pt x="625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313;p37"/>
            <p:cNvSpPr/>
            <p:nvPr/>
          </p:nvSpPr>
          <p:spPr>
            <a:xfrm>
              <a:off x="4759127" y="3493708"/>
              <a:ext cx="63299" cy="65614"/>
            </a:xfrm>
            <a:custGeom>
              <a:avLst/>
              <a:gdLst/>
              <a:ahLst/>
              <a:cxnLst/>
              <a:rect l="l" t="t" r="r" b="b"/>
              <a:pathLst>
                <a:path w="629" h="652" extrusionOk="0">
                  <a:moveTo>
                    <a:pt x="629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314;p37"/>
            <p:cNvSpPr/>
            <p:nvPr/>
          </p:nvSpPr>
          <p:spPr>
            <a:xfrm>
              <a:off x="4852414" y="3493305"/>
              <a:ext cx="62998" cy="66017"/>
            </a:xfrm>
            <a:custGeom>
              <a:avLst/>
              <a:gdLst/>
              <a:ahLst/>
              <a:cxnLst/>
              <a:rect l="l" t="t" r="r" b="b"/>
              <a:pathLst>
                <a:path w="626" h="656" extrusionOk="0">
                  <a:moveTo>
                    <a:pt x="62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315;p37"/>
            <p:cNvSpPr/>
            <p:nvPr/>
          </p:nvSpPr>
          <p:spPr>
            <a:xfrm>
              <a:off x="4945400" y="3492903"/>
              <a:ext cx="156286" cy="65916"/>
            </a:xfrm>
            <a:custGeom>
              <a:avLst/>
              <a:gdLst/>
              <a:ahLst/>
              <a:cxnLst/>
              <a:rect l="l" t="t" r="r" b="b"/>
              <a:pathLst>
                <a:path w="1553" h="655" extrusionOk="0">
                  <a:moveTo>
                    <a:pt x="1553" y="650"/>
                  </a:moveTo>
                  <a:lnTo>
                    <a:pt x="5" y="655"/>
                  </a:lnTo>
                  <a:lnTo>
                    <a:pt x="0" y="4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316;p37"/>
            <p:cNvSpPr/>
            <p:nvPr/>
          </p:nvSpPr>
          <p:spPr>
            <a:xfrm>
              <a:off x="5038789" y="3492400"/>
              <a:ext cx="129215" cy="66017"/>
            </a:xfrm>
            <a:custGeom>
              <a:avLst/>
              <a:gdLst/>
              <a:ahLst/>
              <a:cxnLst/>
              <a:rect l="l" t="t" r="r" b="b"/>
              <a:pathLst>
                <a:path w="1284" h="656" extrusionOk="0">
                  <a:moveTo>
                    <a:pt x="1284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128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317;p37"/>
            <p:cNvSpPr/>
            <p:nvPr/>
          </p:nvSpPr>
          <p:spPr>
            <a:xfrm>
              <a:off x="4014334" y="3600179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318;p37"/>
            <p:cNvSpPr/>
            <p:nvPr/>
          </p:nvSpPr>
          <p:spPr>
            <a:xfrm>
              <a:off x="4113358" y="3599776"/>
              <a:ext cx="66419" cy="66017"/>
            </a:xfrm>
            <a:custGeom>
              <a:avLst/>
              <a:gdLst/>
              <a:ahLst/>
              <a:cxnLst/>
              <a:rect l="l" t="t" r="r" b="b"/>
              <a:pathLst>
                <a:path w="660" h="656" extrusionOk="0">
                  <a:moveTo>
                    <a:pt x="659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319;p37"/>
            <p:cNvSpPr/>
            <p:nvPr/>
          </p:nvSpPr>
          <p:spPr>
            <a:xfrm>
              <a:off x="4211979" y="35997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320;p37"/>
            <p:cNvSpPr/>
            <p:nvPr/>
          </p:nvSpPr>
          <p:spPr>
            <a:xfrm>
              <a:off x="4311003" y="3599373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0"/>
                  </a:moveTo>
                  <a:lnTo>
                    <a:pt x="0" y="650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321;p37"/>
            <p:cNvSpPr/>
            <p:nvPr/>
          </p:nvSpPr>
          <p:spPr>
            <a:xfrm>
              <a:off x="4409625" y="359887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0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322;p37"/>
            <p:cNvSpPr/>
            <p:nvPr/>
          </p:nvSpPr>
          <p:spPr>
            <a:xfrm>
              <a:off x="4508649" y="3598468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5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323;p37"/>
            <p:cNvSpPr/>
            <p:nvPr/>
          </p:nvSpPr>
          <p:spPr>
            <a:xfrm>
              <a:off x="4607270" y="3598468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324;p37"/>
            <p:cNvSpPr/>
            <p:nvPr/>
          </p:nvSpPr>
          <p:spPr>
            <a:xfrm>
              <a:off x="4706294" y="3598065"/>
              <a:ext cx="66822" cy="65916"/>
            </a:xfrm>
            <a:custGeom>
              <a:avLst/>
              <a:gdLst/>
              <a:ahLst/>
              <a:cxnLst/>
              <a:rect l="l" t="t" r="r" b="b"/>
              <a:pathLst>
                <a:path w="664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325;p37"/>
            <p:cNvSpPr/>
            <p:nvPr/>
          </p:nvSpPr>
          <p:spPr>
            <a:xfrm>
              <a:off x="4805318" y="3597562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326;p37"/>
            <p:cNvSpPr/>
            <p:nvPr/>
          </p:nvSpPr>
          <p:spPr>
            <a:xfrm>
              <a:off x="4903939" y="3597562"/>
              <a:ext cx="66822" cy="65614"/>
            </a:xfrm>
            <a:custGeom>
              <a:avLst/>
              <a:gdLst/>
              <a:ahLst/>
              <a:cxnLst/>
              <a:rect l="l" t="t" r="r" b="b"/>
              <a:pathLst>
                <a:path w="664" h="652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327;p37"/>
            <p:cNvSpPr/>
            <p:nvPr/>
          </p:nvSpPr>
          <p:spPr>
            <a:xfrm>
              <a:off x="5002963" y="3597160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328;p37"/>
            <p:cNvSpPr/>
            <p:nvPr/>
          </p:nvSpPr>
          <p:spPr>
            <a:xfrm>
              <a:off x="5101584" y="3596757"/>
              <a:ext cx="66922" cy="65916"/>
            </a:xfrm>
            <a:custGeom>
              <a:avLst/>
              <a:gdLst/>
              <a:ahLst/>
              <a:cxnLst/>
              <a:rect l="l" t="t" r="r" b="b"/>
              <a:pathLst>
                <a:path w="665" h="655" extrusionOk="0">
                  <a:moveTo>
                    <a:pt x="664" y="650"/>
                  </a:moveTo>
                  <a:lnTo>
                    <a:pt x="5" y="655"/>
                  </a:lnTo>
                  <a:lnTo>
                    <a:pt x="1" y="4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329;p37"/>
            <p:cNvSpPr/>
            <p:nvPr/>
          </p:nvSpPr>
          <p:spPr>
            <a:xfrm>
              <a:off x="4014737" y="370443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330;p37"/>
            <p:cNvSpPr/>
            <p:nvPr/>
          </p:nvSpPr>
          <p:spPr>
            <a:xfrm>
              <a:off x="4108930" y="3704033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331;p37"/>
            <p:cNvSpPr/>
            <p:nvPr/>
          </p:nvSpPr>
          <p:spPr>
            <a:xfrm>
              <a:off x="4203627" y="3704033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1" y="651"/>
                  </a:lnTo>
                  <a:lnTo>
                    <a:pt x="1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332;p37"/>
            <p:cNvSpPr/>
            <p:nvPr/>
          </p:nvSpPr>
          <p:spPr>
            <a:xfrm>
              <a:off x="4297921" y="3703630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5" y="651"/>
                  </a:lnTo>
                  <a:lnTo>
                    <a:pt x="0" y="0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333;p37"/>
            <p:cNvSpPr/>
            <p:nvPr/>
          </p:nvSpPr>
          <p:spPr>
            <a:xfrm>
              <a:off x="4392618" y="3703127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3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334;p37"/>
            <p:cNvSpPr/>
            <p:nvPr/>
          </p:nvSpPr>
          <p:spPr>
            <a:xfrm>
              <a:off x="4486811" y="3702725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5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335;p37"/>
            <p:cNvSpPr/>
            <p:nvPr/>
          </p:nvSpPr>
          <p:spPr>
            <a:xfrm>
              <a:off x="4581105" y="3702725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3" y="651"/>
                  </a:moveTo>
                  <a:lnTo>
                    <a:pt x="4" y="651"/>
                  </a:lnTo>
                  <a:lnTo>
                    <a:pt x="0" y="1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336;p37"/>
            <p:cNvSpPr/>
            <p:nvPr/>
          </p:nvSpPr>
          <p:spPr>
            <a:xfrm>
              <a:off x="4675802" y="3702322"/>
              <a:ext cx="63803" cy="65916"/>
            </a:xfrm>
            <a:custGeom>
              <a:avLst/>
              <a:gdLst/>
              <a:ahLst/>
              <a:cxnLst/>
              <a:rect l="l" t="t" r="r" b="b"/>
              <a:pathLst>
                <a:path w="634" h="655" extrusionOk="0">
                  <a:moveTo>
                    <a:pt x="633" y="651"/>
                  </a:moveTo>
                  <a:lnTo>
                    <a:pt x="0" y="655"/>
                  </a:lnTo>
                  <a:lnTo>
                    <a:pt x="0" y="5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337;p37"/>
            <p:cNvSpPr/>
            <p:nvPr/>
          </p:nvSpPr>
          <p:spPr>
            <a:xfrm>
              <a:off x="4769995" y="3701819"/>
              <a:ext cx="63803" cy="66017"/>
            </a:xfrm>
            <a:custGeom>
              <a:avLst/>
              <a:gdLst/>
              <a:ahLst/>
              <a:cxnLst/>
              <a:rect l="l" t="t" r="r" b="b"/>
              <a:pathLst>
                <a:path w="634" h="656" extrusionOk="0">
                  <a:moveTo>
                    <a:pt x="63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338;p37"/>
            <p:cNvSpPr/>
            <p:nvPr/>
          </p:nvSpPr>
          <p:spPr>
            <a:xfrm>
              <a:off x="4801896" y="3701819"/>
              <a:ext cx="126599" cy="66017"/>
            </a:xfrm>
            <a:custGeom>
              <a:avLst/>
              <a:gdLst/>
              <a:ahLst/>
              <a:cxnLst/>
              <a:rect l="l" t="t" r="r" b="b"/>
              <a:pathLst>
                <a:path w="1258" h="656" extrusionOk="0">
                  <a:moveTo>
                    <a:pt x="1257" y="651"/>
                  </a:moveTo>
                  <a:lnTo>
                    <a:pt x="4" y="656"/>
                  </a:lnTo>
                  <a:lnTo>
                    <a:pt x="0" y="5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339;p37"/>
            <p:cNvSpPr/>
            <p:nvPr/>
          </p:nvSpPr>
          <p:spPr>
            <a:xfrm>
              <a:off x="4958885" y="3701416"/>
              <a:ext cx="63803" cy="65513"/>
            </a:xfrm>
            <a:custGeom>
              <a:avLst/>
              <a:gdLst/>
              <a:ahLst/>
              <a:cxnLst/>
              <a:rect l="l" t="t" r="r" b="b"/>
              <a:pathLst>
                <a:path w="634" h="651" extrusionOk="0">
                  <a:moveTo>
                    <a:pt x="63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340;p37"/>
            <p:cNvSpPr/>
            <p:nvPr/>
          </p:nvSpPr>
          <p:spPr>
            <a:xfrm>
              <a:off x="5053582" y="3701014"/>
              <a:ext cx="115328" cy="65916"/>
            </a:xfrm>
            <a:custGeom>
              <a:avLst/>
              <a:gdLst/>
              <a:ahLst/>
              <a:cxnLst/>
              <a:rect l="l" t="t" r="r" b="b"/>
              <a:pathLst>
                <a:path w="1146" h="655" extrusionOk="0">
                  <a:moveTo>
                    <a:pt x="1145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341;p37"/>
            <p:cNvSpPr/>
            <p:nvPr/>
          </p:nvSpPr>
          <p:spPr>
            <a:xfrm>
              <a:off x="4015139" y="3808793"/>
              <a:ext cx="66419" cy="65513"/>
            </a:xfrm>
            <a:custGeom>
              <a:avLst/>
              <a:gdLst/>
              <a:ahLst/>
              <a:cxnLst/>
              <a:rect l="l" t="t" r="r" b="b"/>
              <a:pathLst>
                <a:path w="660" h="651" extrusionOk="0">
                  <a:moveTo>
                    <a:pt x="660" y="651"/>
                  </a:moveTo>
                  <a:lnTo>
                    <a:pt x="1" y="651"/>
                  </a:lnTo>
                  <a:lnTo>
                    <a:pt x="1" y="0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342;p37"/>
            <p:cNvSpPr/>
            <p:nvPr/>
          </p:nvSpPr>
          <p:spPr>
            <a:xfrm>
              <a:off x="4113761" y="3808290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343;p37"/>
            <p:cNvSpPr/>
            <p:nvPr/>
          </p:nvSpPr>
          <p:spPr>
            <a:xfrm>
              <a:off x="4212785" y="3807887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1" y="655"/>
                  </a:lnTo>
                  <a:lnTo>
                    <a:pt x="1" y="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344;p37"/>
            <p:cNvSpPr/>
            <p:nvPr/>
          </p:nvSpPr>
          <p:spPr>
            <a:xfrm>
              <a:off x="4311406" y="3807887"/>
              <a:ext cx="66922" cy="65513"/>
            </a:xfrm>
            <a:custGeom>
              <a:avLst/>
              <a:gdLst/>
              <a:ahLst/>
              <a:cxnLst/>
              <a:rect l="l" t="t" r="r" b="b"/>
              <a:pathLst>
                <a:path w="665" h="651" extrusionOk="0">
                  <a:moveTo>
                    <a:pt x="664" y="651"/>
                  </a:moveTo>
                  <a:lnTo>
                    <a:pt x="5" y="651"/>
                  </a:lnTo>
                  <a:lnTo>
                    <a:pt x="1" y="1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345;p37"/>
            <p:cNvSpPr/>
            <p:nvPr/>
          </p:nvSpPr>
          <p:spPr>
            <a:xfrm>
              <a:off x="4410430" y="3806579"/>
              <a:ext cx="363594" cy="66419"/>
            </a:xfrm>
            <a:custGeom>
              <a:avLst/>
              <a:gdLst/>
              <a:ahLst/>
              <a:cxnLst/>
              <a:rect l="l" t="t" r="r" b="b"/>
              <a:pathLst>
                <a:path w="3613" h="660" extrusionOk="0">
                  <a:moveTo>
                    <a:pt x="3613" y="651"/>
                  </a:moveTo>
                  <a:lnTo>
                    <a:pt x="1" y="660"/>
                  </a:lnTo>
                  <a:lnTo>
                    <a:pt x="1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346;p37"/>
            <p:cNvSpPr/>
            <p:nvPr/>
          </p:nvSpPr>
          <p:spPr>
            <a:xfrm>
              <a:off x="4509051" y="3806981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6"/>
                  </a:lnTo>
                  <a:lnTo>
                    <a:pt x="1" y="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347;p37"/>
            <p:cNvSpPr/>
            <p:nvPr/>
          </p:nvSpPr>
          <p:spPr>
            <a:xfrm>
              <a:off x="4608075" y="3806579"/>
              <a:ext cx="66922" cy="66017"/>
            </a:xfrm>
            <a:custGeom>
              <a:avLst/>
              <a:gdLst/>
              <a:ahLst/>
              <a:cxnLst/>
              <a:rect l="l" t="t" r="r" b="b"/>
              <a:pathLst>
                <a:path w="665" h="656" extrusionOk="0">
                  <a:moveTo>
                    <a:pt x="664" y="651"/>
                  </a:moveTo>
                  <a:lnTo>
                    <a:pt x="5" y="655"/>
                  </a:lnTo>
                  <a:lnTo>
                    <a:pt x="1" y="5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348;p37"/>
            <p:cNvSpPr/>
            <p:nvPr/>
          </p:nvSpPr>
          <p:spPr>
            <a:xfrm>
              <a:off x="4707200" y="3806579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349;p37"/>
            <p:cNvSpPr/>
            <p:nvPr/>
          </p:nvSpPr>
          <p:spPr>
            <a:xfrm>
              <a:off x="4805821" y="3806176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3" y="651"/>
                  </a:moveTo>
                  <a:lnTo>
                    <a:pt x="4" y="651"/>
                  </a:lnTo>
                  <a:lnTo>
                    <a:pt x="0" y="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350;p37"/>
            <p:cNvSpPr/>
            <p:nvPr/>
          </p:nvSpPr>
          <p:spPr>
            <a:xfrm>
              <a:off x="4904845" y="3805673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0" y="656"/>
                  </a:lnTo>
                  <a:lnTo>
                    <a:pt x="0" y="5"/>
                  </a:lnTo>
                  <a:lnTo>
                    <a:pt x="659" y="1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351;p37"/>
            <p:cNvSpPr/>
            <p:nvPr/>
          </p:nvSpPr>
          <p:spPr>
            <a:xfrm>
              <a:off x="5003466" y="3805271"/>
              <a:ext cx="66822" cy="66017"/>
            </a:xfrm>
            <a:custGeom>
              <a:avLst/>
              <a:gdLst/>
              <a:ahLst/>
              <a:cxnLst/>
              <a:rect l="l" t="t" r="r" b="b"/>
              <a:pathLst>
                <a:path w="664" h="656" extrusionOk="0">
                  <a:moveTo>
                    <a:pt x="664" y="651"/>
                  </a:moveTo>
                  <a:lnTo>
                    <a:pt x="4" y="655"/>
                  </a:lnTo>
                  <a:lnTo>
                    <a:pt x="0" y="5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352;p37"/>
            <p:cNvSpPr/>
            <p:nvPr/>
          </p:nvSpPr>
          <p:spPr>
            <a:xfrm>
              <a:off x="5102490" y="3805271"/>
              <a:ext cx="66822" cy="65513"/>
            </a:xfrm>
            <a:custGeom>
              <a:avLst/>
              <a:gdLst/>
              <a:ahLst/>
              <a:cxnLst/>
              <a:rect l="l" t="t" r="r" b="b"/>
              <a:pathLst>
                <a:path w="664" h="651" extrusionOk="0">
                  <a:moveTo>
                    <a:pt x="664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42C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353;p37"/>
            <p:cNvSpPr/>
            <p:nvPr/>
          </p:nvSpPr>
          <p:spPr>
            <a:xfrm>
              <a:off x="4410933" y="3912647"/>
              <a:ext cx="363494" cy="177218"/>
            </a:xfrm>
            <a:custGeom>
              <a:avLst/>
              <a:gdLst/>
              <a:ahLst/>
              <a:cxnLst/>
              <a:rect l="l" t="t" r="r" b="b"/>
              <a:pathLst>
                <a:path w="3612" h="1761" extrusionOk="0">
                  <a:moveTo>
                    <a:pt x="3612" y="1752"/>
                  </a:moveTo>
                  <a:lnTo>
                    <a:pt x="5" y="1760"/>
                  </a:lnTo>
                  <a:lnTo>
                    <a:pt x="0" y="9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354;p37"/>
            <p:cNvSpPr/>
            <p:nvPr/>
          </p:nvSpPr>
          <p:spPr>
            <a:xfrm>
              <a:off x="4567117" y="3644659"/>
              <a:ext cx="454770" cy="875826"/>
            </a:xfrm>
            <a:custGeom>
              <a:avLst/>
              <a:gdLst/>
              <a:ahLst/>
              <a:cxnLst/>
              <a:rect l="l" t="t" r="r" b="b"/>
              <a:pathLst>
                <a:path w="4519" h="8703" extrusionOk="0">
                  <a:moveTo>
                    <a:pt x="2459" y="4389"/>
                  </a:moveTo>
                  <a:lnTo>
                    <a:pt x="2459" y="4419"/>
                  </a:lnTo>
                  <a:lnTo>
                    <a:pt x="2446" y="4380"/>
                  </a:lnTo>
                  <a:close/>
                  <a:moveTo>
                    <a:pt x="4518" y="8694"/>
                  </a:moveTo>
                  <a:lnTo>
                    <a:pt x="4510" y="6192"/>
                  </a:lnTo>
                  <a:lnTo>
                    <a:pt x="4505" y="4168"/>
                  </a:lnTo>
                  <a:lnTo>
                    <a:pt x="4501" y="2750"/>
                  </a:lnTo>
                  <a:cubicBezTo>
                    <a:pt x="4501" y="2559"/>
                    <a:pt x="4319" y="2407"/>
                    <a:pt x="4102" y="2407"/>
                  </a:cubicBezTo>
                  <a:cubicBezTo>
                    <a:pt x="3881" y="2407"/>
                    <a:pt x="3703" y="2563"/>
                    <a:pt x="3703" y="2750"/>
                  </a:cubicBezTo>
                  <a:lnTo>
                    <a:pt x="3707" y="3396"/>
                  </a:lnTo>
                  <a:lnTo>
                    <a:pt x="3707" y="3396"/>
                  </a:lnTo>
                  <a:lnTo>
                    <a:pt x="3703" y="2243"/>
                  </a:lnTo>
                  <a:cubicBezTo>
                    <a:pt x="3703" y="2052"/>
                    <a:pt x="3521" y="1900"/>
                    <a:pt x="3304" y="1900"/>
                  </a:cubicBezTo>
                  <a:cubicBezTo>
                    <a:pt x="3113" y="1900"/>
                    <a:pt x="2957" y="2013"/>
                    <a:pt x="2918" y="2164"/>
                  </a:cubicBezTo>
                  <a:lnTo>
                    <a:pt x="2914" y="1865"/>
                  </a:lnTo>
                  <a:cubicBezTo>
                    <a:pt x="2914" y="1644"/>
                    <a:pt x="2706" y="1466"/>
                    <a:pt x="2450" y="1466"/>
                  </a:cubicBezTo>
                  <a:cubicBezTo>
                    <a:pt x="2190" y="1466"/>
                    <a:pt x="1982" y="1649"/>
                    <a:pt x="1982" y="1870"/>
                  </a:cubicBezTo>
                  <a:lnTo>
                    <a:pt x="1986" y="2273"/>
                  </a:lnTo>
                  <a:cubicBezTo>
                    <a:pt x="1882" y="1458"/>
                    <a:pt x="1769" y="534"/>
                    <a:pt x="1765" y="517"/>
                  </a:cubicBezTo>
                  <a:cubicBezTo>
                    <a:pt x="1726" y="257"/>
                    <a:pt x="1756" y="1"/>
                    <a:pt x="1371" y="1"/>
                  </a:cubicBezTo>
                  <a:cubicBezTo>
                    <a:pt x="941" y="1"/>
                    <a:pt x="1002" y="356"/>
                    <a:pt x="1002" y="356"/>
                  </a:cubicBezTo>
                  <a:lnTo>
                    <a:pt x="1076" y="4545"/>
                  </a:lnTo>
                  <a:lnTo>
                    <a:pt x="837" y="4016"/>
                  </a:lnTo>
                  <a:cubicBezTo>
                    <a:pt x="837" y="4016"/>
                    <a:pt x="777" y="3283"/>
                    <a:pt x="638" y="3019"/>
                  </a:cubicBezTo>
                  <a:cubicBezTo>
                    <a:pt x="499" y="2750"/>
                    <a:pt x="31" y="2893"/>
                    <a:pt x="31" y="2893"/>
                  </a:cubicBezTo>
                  <a:lnTo>
                    <a:pt x="0" y="3998"/>
                  </a:lnTo>
                  <a:lnTo>
                    <a:pt x="373" y="5447"/>
                  </a:lnTo>
                  <a:lnTo>
                    <a:pt x="2051" y="7198"/>
                  </a:lnTo>
                  <a:lnTo>
                    <a:pt x="2056" y="8703"/>
                  </a:lnTo>
                  <a:lnTo>
                    <a:pt x="2940" y="8698"/>
                  </a:lnTo>
                  <a:lnTo>
                    <a:pt x="2940" y="8698"/>
                  </a:lnTo>
                  <a:close/>
                </a:path>
              </a:pathLst>
            </a:custGeom>
            <a:solidFill>
              <a:srgbClr val="FFA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355;p37"/>
            <p:cNvSpPr/>
            <p:nvPr/>
          </p:nvSpPr>
          <p:spPr>
            <a:xfrm>
              <a:off x="4684456" y="4427491"/>
              <a:ext cx="380199" cy="302911"/>
            </a:xfrm>
            <a:custGeom>
              <a:avLst/>
              <a:gdLst/>
              <a:ahLst/>
              <a:cxnLst/>
              <a:rect l="l" t="t" r="r" b="b"/>
              <a:pathLst>
                <a:path w="3778" h="3010" extrusionOk="0">
                  <a:moveTo>
                    <a:pt x="3768" y="0"/>
                  </a:moveTo>
                  <a:lnTo>
                    <a:pt x="942" y="13"/>
                  </a:lnTo>
                  <a:lnTo>
                    <a:pt x="1" y="13"/>
                  </a:lnTo>
                  <a:lnTo>
                    <a:pt x="9" y="3009"/>
                  </a:lnTo>
                  <a:lnTo>
                    <a:pt x="3777" y="2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356;p37"/>
            <p:cNvSpPr/>
            <p:nvPr/>
          </p:nvSpPr>
          <p:spPr>
            <a:xfrm>
              <a:off x="4707602" y="4376872"/>
              <a:ext cx="331290" cy="50720"/>
            </a:xfrm>
            <a:custGeom>
              <a:avLst/>
              <a:gdLst/>
              <a:ahLst/>
              <a:cxnLst/>
              <a:rect l="l" t="t" r="r" b="b"/>
              <a:pathLst>
                <a:path w="3292" h="504" extrusionOk="0">
                  <a:moveTo>
                    <a:pt x="3291" y="0"/>
                  </a:moveTo>
                  <a:lnTo>
                    <a:pt x="1" y="0"/>
                  </a:lnTo>
                  <a:lnTo>
                    <a:pt x="1" y="503"/>
                  </a:lnTo>
                  <a:lnTo>
                    <a:pt x="3291" y="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357;p37"/>
            <p:cNvSpPr/>
            <p:nvPr/>
          </p:nvSpPr>
          <p:spPr>
            <a:xfrm>
              <a:off x="3943186" y="2527319"/>
              <a:ext cx="1281084" cy="793708"/>
            </a:xfrm>
            <a:custGeom>
              <a:avLst/>
              <a:gdLst/>
              <a:ahLst/>
              <a:cxnLst/>
              <a:rect l="l" t="t" r="r" b="b"/>
              <a:pathLst>
                <a:path w="12730" h="7887" extrusionOk="0">
                  <a:moveTo>
                    <a:pt x="12730" y="7436"/>
                  </a:moveTo>
                  <a:cubicBezTo>
                    <a:pt x="12730" y="7661"/>
                    <a:pt x="12548" y="7848"/>
                    <a:pt x="12318" y="7848"/>
                  </a:cubicBezTo>
                  <a:lnTo>
                    <a:pt x="434" y="7887"/>
                  </a:lnTo>
                  <a:cubicBezTo>
                    <a:pt x="408" y="7887"/>
                    <a:pt x="382" y="7887"/>
                    <a:pt x="356" y="7883"/>
                  </a:cubicBezTo>
                  <a:cubicBezTo>
                    <a:pt x="243" y="7861"/>
                    <a:pt x="148" y="7791"/>
                    <a:pt x="87" y="7696"/>
                  </a:cubicBezTo>
                  <a:cubicBezTo>
                    <a:pt x="48" y="7635"/>
                    <a:pt x="22" y="7557"/>
                    <a:pt x="22" y="7479"/>
                  </a:cubicBezTo>
                  <a:lnTo>
                    <a:pt x="0" y="455"/>
                  </a:lnTo>
                  <a:cubicBezTo>
                    <a:pt x="0" y="230"/>
                    <a:pt x="182" y="44"/>
                    <a:pt x="408" y="44"/>
                  </a:cubicBezTo>
                  <a:lnTo>
                    <a:pt x="8221" y="18"/>
                  </a:lnTo>
                  <a:lnTo>
                    <a:pt x="12292" y="5"/>
                  </a:lnTo>
                  <a:cubicBezTo>
                    <a:pt x="12522" y="0"/>
                    <a:pt x="12708" y="187"/>
                    <a:pt x="12708" y="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358;p37"/>
            <p:cNvSpPr/>
            <p:nvPr/>
          </p:nvSpPr>
          <p:spPr>
            <a:xfrm>
              <a:off x="4003365" y="2607525"/>
              <a:ext cx="1150661" cy="672041"/>
            </a:xfrm>
            <a:custGeom>
              <a:avLst/>
              <a:gdLst/>
              <a:ahLst/>
              <a:cxnLst/>
              <a:rect l="l" t="t" r="r" b="b"/>
              <a:pathLst>
                <a:path w="11434" h="6678" extrusionOk="0">
                  <a:moveTo>
                    <a:pt x="11434" y="6639"/>
                  </a:moveTo>
                  <a:lnTo>
                    <a:pt x="22" y="6678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359;p37"/>
            <p:cNvSpPr/>
            <p:nvPr/>
          </p:nvSpPr>
          <p:spPr>
            <a:xfrm>
              <a:off x="4003375" y="2879087"/>
              <a:ext cx="1148950" cy="159799"/>
            </a:xfrm>
            <a:custGeom>
              <a:avLst/>
              <a:gdLst/>
              <a:ahLst/>
              <a:cxnLst/>
              <a:rect l="l" t="t" r="r" b="b"/>
              <a:pathLst>
                <a:path w="11417" h="1016" extrusionOk="0">
                  <a:moveTo>
                    <a:pt x="11417" y="980"/>
                  </a:moveTo>
                  <a:lnTo>
                    <a:pt x="5" y="1015"/>
                  </a:lnTo>
                  <a:lnTo>
                    <a:pt x="1" y="40"/>
                  </a:lnTo>
                  <a:lnTo>
                    <a:pt x="114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360;p37"/>
            <p:cNvSpPr/>
            <p:nvPr/>
          </p:nvSpPr>
          <p:spPr>
            <a:xfrm>
              <a:off x="4499088" y="2588404"/>
              <a:ext cx="172388" cy="15297"/>
            </a:xfrm>
            <a:custGeom>
              <a:avLst/>
              <a:gdLst/>
              <a:ahLst/>
              <a:cxnLst/>
              <a:rect l="l" t="t" r="r" b="b"/>
              <a:pathLst>
                <a:path w="1713" h="152" extrusionOk="0">
                  <a:moveTo>
                    <a:pt x="1713" y="70"/>
                  </a:moveTo>
                  <a:cubicBezTo>
                    <a:pt x="1713" y="113"/>
                    <a:pt x="1678" y="143"/>
                    <a:pt x="1639" y="148"/>
                  </a:cubicBezTo>
                  <a:lnTo>
                    <a:pt x="74" y="152"/>
                  </a:lnTo>
                  <a:cubicBezTo>
                    <a:pt x="35" y="152"/>
                    <a:pt x="0" y="117"/>
                    <a:pt x="0" y="78"/>
                  </a:cubicBezTo>
                  <a:cubicBezTo>
                    <a:pt x="0" y="39"/>
                    <a:pt x="30" y="5"/>
                    <a:pt x="74" y="5"/>
                  </a:cubicBezTo>
                  <a:lnTo>
                    <a:pt x="1639" y="0"/>
                  </a:lnTo>
                  <a:cubicBezTo>
                    <a:pt x="1678" y="0"/>
                    <a:pt x="1713" y="31"/>
                    <a:pt x="1713" y="70"/>
                  </a:cubicBezTo>
                  <a:close/>
                </a:path>
              </a:pathLst>
            </a:custGeom>
            <a:solidFill>
              <a:srgbClr val="101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361;p37"/>
            <p:cNvSpPr/>
            <p:nvPr/>
          </p:nvSpPr>
          <p:spPr>
            <a:xfrm>
              <a:off x="4004275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362;p37"/>
            <p:cNvSpPr/>
            <p:nvPr/>
          </p:nvSpPr>
          <p:spPr>
            <a:xfrm>
              <a:off x="4064453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363;p37"/>
            <p:cNvSpPr/>
            <p:nvPr/>
          </p:nvSpPr>
          <p:spPr>
            <a:xfrm>
              <a:off x="4125135" y="2604863"/>
              <a:ext cx="60681" cy="276839"/>
            </a:xfrm>
            <a:custGeom>
              <a:avLst/>
              <a:gdLst/>
              <a:ahLst/>
              <a:cxnLst/>
              <a:rect l="l" t="t" r="r" b="b"/>
              <a:pathLst>
                <a:path w="603" h="1202" extrusionOk="0">
                  <a:moveTo>
                    <a:pt x="603" y="1202"/>
                  </a:moveTo>
                  <a:lnTo>
                    <a:pt x="0" y="1202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364;p37"/>
            <p:cNvSpPr/>
            <p:nvPr/>
          </p:nvSpPr>
          <p:spPr>
            <a:xfrm>
              <a:off x="4185716" y="2604863"/>
              <a:ext cx="60379" cy="276839"/>
            </a:xfrm>
            <a:custGeom>
              <a:avLst/>
              <a:gdLst/>
              <a:ahLst/>
              <a:cxnLst/>
              <a:rect l="l" t="t" r="r" b="b"/>
              <a:pathLst>
                <a:path w="600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365;p37"/>
            <p:cNvSpPr/>
            <p:nvPr/>
          </p:nvSpPr>
          <p:spPr>
            <a:xfrm>
              <a:off x="42459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366;p37"/>
            <p:cNvSpPr/>
            <p:nvPr/>
          </p:nvSpPr>
          <p:spPr>
            <a:xfrm>
              <a:off x="430657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367;p37"/>
            <p:cNvSpPr/>
            <p:nvPr/>
          </p:nvSpPr>
          <p:spPr>
            <a:xfrm>
              <a:off x="436685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368;p37"/>
            <p:cNvSpPr/>
            <p:nvPr/>
          </p:nvSpPr>
          <p:spPr>
            <a:xfrm>
              <a:off x="442743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369;p37"/>
            <p:cNvSpPr/>
            <p:nvPr/>
          </p:nvSpPr>
          <p:spPr>
            <a:xfrm>
              <a:off x="4488117" y="2604863"/>
              <a:ext cx="60279" cy="275917"/>
            </a:xfrm>
            <a:custGeom>
              <a:avLst/>
              <a:gdLst/>
              <a:ahLst/>
              <a:cxnLst/>
              <a:rect l="l" t="t" r="r" b="b"/>
              <a:pathLst>
                <a:path w="599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370;p37"/>
            <p:cNvSpPr/>
            <p:nvPr/>
          </p:nvSpPr>
          <p:spPr>
            <a:xfrm>
              <a:off x="454829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371;p37"/>
            <p:cNvSpPr/>
            <p:nvPr/>
          </p:nvSpPr>
          <p:spPr>
            <a:xfrm>
              <a:off x="4004271" y="2850416"/>
              <a:ext cx="60280" cy="60683"/>
            </a:xfrm>
            <a:custGeom>
              <a:avLst/>
              <a:gdLst/>
              <a:ahLst/>
              <a:cxnLst/>
              <a:rect l="l" t="t" r="r" b="b"/>
              <a:pathLst>
                <a:path w="599" h="603" extrusionOk="0">
                  <a:moveTo>
                    <a:pt x="599" y="304"/>
                  </a:moveTo>
                  <a:cubicBezTo>
                    <a:pt x="599" y="135"/>
                    <a:pt x="464" y="0"/>
                    <a:pt x="300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300" y="603"/>
                  </a:cubicBezTo>
                  <a:cubicBezTo>
                    <a:pt x="464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372;p37"/>
            <p:cNvSpPr/>
            <p:nvPr/>
          </p:nvSpPr>
          <p:spPr>
            <a:xfrm>
              <a:off x="4064450" y="2850416"/>
              <a:ext cx="60784" cy="60683"/>
            </a:xfrm>
            <a:custGeom>
              <a:avLst/>
              <a:gdLst/>
              <a:ahLst/>
              <a:cxnLst/>
              <a:rect l="l" t="t" r="r" b="b"/>
              <a:pathLst>
                <a:path w="604" h="603" extrusionOk="0">
                  <a:moveTo>
                    <a:pt x="603" y="304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4" y="603"/>
                  </a:cubicBezTo>
                  <a:cubicBezTo>
                    <a:pt x="469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373;p37"/>
            <p:cNvSpPr/>
            <p:nvPr/>
          </p:nvSpPr>
          <p:spPr>
            <a:xfrm>
              <a:off x="4125132" y="2850416"/>
              <a:ext cx="60683" cy="60683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603" y="304"/>
                  </a:moveTo>
                  <a:cubicBezTo>
                    <a:pt x="603" y="135"/>
                    <a:pt x="464" y="0"/>
                    <a:pt x="299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68"/>
                    <a:pt x="135" y="603"/>
                    <a:pt x="299" y="603"/>
                  </a:cubicBezTo>
                  <a:cubicBezTo>
                    <a:pt x="464" y="603"/>
                    <a:pt x="603" y="468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374;p37"/>
            <p:cNvSpPr/>
            <p:nvPr/>
          </p:nvSpPr>
          <p:spPr>
            <a:xfrm>
              <a:off x="4185714" y="2850416"/>
              <a:ext cx="60381" cy="60683"/>
            </a:xfrm>
            <a:custGeom>
              <a:avLst/>
              <a:gdLst/>
              <a:ahLst/>
              <a:cxnLst/>
              <a:rect l="l" t="t" r="r" b="b"/>
              <a:pathLst>
                <a:path w="600" h="603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8"/>
                    <a:pt x="135" y="603"/>
                    <a:pt x="300" y="603"/>
                  </a:cubicBezTo>
                  <a:cubicBezTo>
                    <a:pt x="465" y="603"/>
                    <a:pt x="599" y="468"/>
                    <a:pt x="599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375;p37"/>
            <p:cNvSpPr/>
            <p:nvPr/>
          </p:nvSpPr>
          <p:spPr>
            <a:xfrm>
              <a:off x="4245994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376;p37"/>
            <p:cNvSpPr/>
            <p:nvPr/>
          </p:nvSpPr>
          <p:spPr>
            <a:xfrm>
              <a:off x="4306575" y="2849510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377;p37"/>
            <p:cNvSpPr/>
            <p:nvPr/>
          </p:nvSpPr>
          <p:spPr>
            <a:xfrm>
              <a:off x="4366855" y="2849510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378;p37"/>
            <p:cNvSpPr/>
            <p:nvPr/>
          </p:nvSpPr>
          <p:spPr>
            <a:xfrm>
              <a:off x="4427437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379;p37"/>
            <p:cNvSpPr/>
            <p:nvPr/>
          </p:nvSpPr>
          <p:spPr>
            <a:xfrm>
              <a:off x="4488119" y="2849510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380;p37"/>
            <p:cNvSpPr/>
            <p:nvPr/>
          </p:nvSpPr>
          <p:spPr>
            <a:xfrm>
              <a:off x="4548298" y="2849510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381;p37"/>
            <p:cNvSpPr/>
            <p:nvPr/>
          </p:nvSpPr>
          <p:spPr>
            <a:xfrm>
              <a:off x="460857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382;p37"/>
            <p:cNvSpPr/>
            <p:nvPr/>
          </p:nvSpPr>
          <p:spPr>
            <a:xfrm>
              <a:off x="466915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383;p37"/>
            <p:cNvSpPr/>
            <p:nvPr/>
          </p:nvSpPr>
          <p:spPr>
            <a:xfrm>
              <a:off x="472943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384;p37"/>
            <p:cNvSpPr/>
            <p:nvPr/>
          </p:nvSpPr>
          <p:spPr>
            <a:xfrm>
              <a:off x="4790016" y="2604863"/>
              <a:ext cx="60379" cy="275917"/>
            </a:xfrm>
            <a:custGeom>
              <a:avLst/>
              <a:gdLst/>
              <a:ahLst/>
              <a:cxnLst/>
              <a:rect l="l" t="t" r="r" b="b"/>
              <a:pathLst>
                <a:path w="600" h="1198" extrusionOk="0">
                  <a:moveTo>
                    <a:pt x="599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385;p37"/>
            <p:cNvSpPr/>
            <p:nvPr/>
          </p:nvSpPr>
          <p:spPr>
            <a:xfrm>
              <a:off x="4850295" y="2604863"/>
              <a:ext cx="60681" cy="275917"/>
            </a:xfrm>
            <a:custGeom>
              <a:avLst/>
              <a:gdLst/>
              <a:ahLst/>
              <a:cxnLst/>
              <a:rect l="l" t="t" r="r" b="b"/>
              <a:pathLst>
                <a:path w="603" h="1198" extrusionOk="0">
                  <a:moveTo>
                    <a:pt x="603" y="1198"/>
                  </a:moveTo>
                  <a:lnTo>
                    <a:pt x="0" y="1198"/>
                  </a:lnTo>
                  <a:lnTo>
                    <a:pt x="0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386;p37"/>
            <p:cNvSpPr/>
            <p:nvPr/>
          </p:nvSpPr>
          <p:spPr>
            <a:xfrm>
              <a:off x="4910876" y="2604863"/>
              <a:ext cx="60782" cy="275917"/>
            </a:xfrm>
            <a:custGeom>
              <a:avLst/>
              <a:gdLst/>
              <a:ahLst/>
              <a:cxnLst/>
              <a:rect l="l" t="t" r="r" b="b"/>
              <a:pathLst>
                <a:path w="604" h="1198" extrusionOk="0">
                  <a:moveTo>
                    <a:pt x="604" y="1198"/>
                  </a:moveTo>
                  <a:lnTo>
                    <a:pt x="1" y="1198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387;p37"/>
            <p:cNvSpPr/>
            <p:nvPr/>
          </p:nvSpPr>
          <p:spPr>
            <a:xfrm>
              <a:off x="4971557" y="2604863"/>
              <a:ext cx="60279" cy="276839"/>
            </a:xfrm>
            <a:custGeom>
              <a:avLst/>
              <a:gdLst/>
              <a:ahLst/>
              <a:cxnLst/>
              <a:rect l="l" t="t" r="r" b="b"/>
              <a:pathLst>
                <a:path w="599" h="1202" extrusionOk="0">
                  <a:moveTo>
                    <a:pt x="599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388;p37"/>
            <p:cNvSpPr/>
            <p:nvPr/>
          </p:nvSpPr>
          <p:spPr>
            <a:xfrm>
              <a:off x="5031736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4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389;p37"/>
            <p:cNvSpPr/>
            <p:nvPr/>
          </p:nvSpPr>
          <p:spPr>
            <a:xfrm>
              <a:off x="5092417" y="2604863"/>
              <a:ext cx="60782" cy="276839"/>
            </a:xfrm>
            <a:custGeom>
              <a:avLst/>
              <a:gdLst/>
              <a:ahLst/>
              <a:cxnLst/>
              <a:rect l="l" t="t" r="r" b="b"/>
              <a:pathLst>
                <a:path w="604" h="1202" extrusionOk="0">
                  <a:moveTo>
                    <a:pt x="603" y="1202"/>
                  </a:moveTo>
                  <a:lnTo>
                    <a:pt x="1" y="1202"/>
                  </a:lnTo>
                  <a:lnTo>
                    <a:pt x="1" y="1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390;p37"/>
            <p:cNvSpPr/>
            <p:nvPr/>
          </p:nvSpPr>
          <p:spPr>
            <a:xfrm>
              <a:off x="4608578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299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299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391;p37"/>
            <p:cNvSpPr/>
            <p:nvPr/>
          </p:nvSpPr>
          <p:spPr>
            <a:xfrm>
              <a:off x="4669160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392;p37"/>
            <p:cNvSpPr/>
            <p:nvPr/>
          </p:nvSpPr>
          <p:spPr>
            <a:xfrm>
              <a:off x="4729440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5" y="0"/>
                    <a:pt x="0" y="135"/>
                    <a:pt x="0" y="300"/>
                  </a:cubicBezTo>
                  <a:cubicBezTo>
                    <a:pt x="0" y="469"/>
                    <a:pt x="135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393;p37"/>
            <p:cNvSpPr/>
            <p:nvPr/>
          </p:nvSpPr>
          <p:spPr>
            <a:xfrm>
              <a:off x="4790021" y="2848202"/>
              <a:ext cx="60381" cy="60784"/>
            </a:xfrm>
            <a:custGeom>
              <a:avLst/>
              <a:gdLst/>
              <a:ahLst/>
              <a:cxnLst/>
              <a:rect l="l" t="t" r="r" b="b"/>
              <a:pathLst>
                <a:path w="600" h="604" extrusionOk="0">
                  <a:moveTo>
                    <a:pt x="599" y="300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394;p37"/>
            <p:cNvSpPr/>
            <p:nvPr/>
          </p:nvSpPr>
          <p:spPr>
            <a:xfrm>
              <a:off x="4850301" y="2848202"/>
              <a:ext cx="60683" cy="60784"/>
            </a:xfrm>
            <a:custGeom>
              <a:avLst/>
              <a:gdLst/>
              <a:ahLst/>
              <a:cxnLst/>
              <a:rect l="l" t="t" r="r" b="b"/>
              <a:pathLst>
                <a:path w="603" h="604" extrusionOk="0">
                  <a:moveTo>
                    <a:pt x="603" y="300"/>
                  </a:moveTo>
                  <a:cubicBezTo>
                    <a:pt x="603" y="135"/>
                    <a:pt x="469" y="0"/>
                    <a:pt x="304" y="0"/>
                  </a:cubicBezTo>
                  <a:cubicBezTo>
                    <a:pt x="139" y="0"/>
                    <a:pt x="0" y="135"/>
                    <a:pt x="0" y="300"/>
                  </a:cubicBezTo>
                  <a:cubicBezTo>
                    <a:pt x="0" y="469"/>
                    <a:pt x="139" y="603"/>
                    <a:pt x="304" y="603"/>
                  </a:cubicBezTo>
                  <a:cubicBezTo>
                    <a:pt x="469" y="603"/>
                    <a:pt x="603" y="469"/>
                    <a:pt x="603" y="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395;p37"/>
            <p:cNvSpPr/>
            <p:nvPr/>
          </p:nvSpPr>
          <p:spPr>
            <a:xfrm>
              <a:off x="4910883" y="2848202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0"/>
                  </a:moveTo>
                  <a:cubicBezTo>
                    <a:pt x="604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0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4" y="469"/>
                    <a:pt x="604" y="3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396;p37"/>
            <p:cNvSpPr/>
            <p:nvPr/>
          </p:nvSpPr>
          <p:spPr>
            <a:xfrm>
              <a:off x="4971565" y="2846894"/>
              <a:ext cx="60280" cy="60784"/>
            </a:xfrm>
            <a:custGeom>
              <a:avLst/>
              <a:gdLst/>
              <a:ahLst/>
              <a:cxnLst/>
              <a:rect l="l" t="t" r="r" b="b"/>
              <a:pathLst>
                <a:path w="599" h="604" extrusionOk="0">
                  <a:moveTo>
                    <a:pt x="599" y="304"/>
                  </a:moveTo>
                  <a:cubicBezTo>
                    <a:pt x="599" y="135"/>
                    <a:pt x="465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5" y="603"/>
                    <a:pt x="599" y="469"/>
                    <a:pt x="599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397;p37"/>
            <p:cNvSpPr/>
            <p:nvPr/>
          </p:nvSpPr>
          <p:spPr>
            <a:xfrm>
              <a:off x="5031744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4" y="304"/>
                  </a:moveTo>
                  <a:cubicBezTo>
                    <a:pt x="604" y="135"/>
                    <a:pt x="469" y="0"/>
                    <a:pt x="304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4" y="603"/>
                  </a:cubicBezTo>
                  <a:cubicBezTo>
                    <a:pt x="469" y="603"/>
                    <a:pt x="604" y="469"/>
                    <a:pt x="604" y="3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398;p37"/>
            <p:cNvSpPr/>
            <p:nvPr/>
          </p:nvSpPr>
          <p:spPr>
            <a:xfrm>
              <a:off x="5092427" y="2846894"/>
              <a:ext cx="60784" cy="60784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603" y="304"/>
                  </a:moveTo>
                  <a:cubicBezTo>
                    <a:pt x="603" y="135"/>
                    <a:pt x="469" y="0"/>
                    <a:pt x="300" y="0"/>
                  </a:cubicBezTo>
                  <a:cubicBezTo>
                    <a:pt x="135" y="0"/>
                    <a:pt x="1" y="135"/>
                    <a:pt x="1" y="304"/>
                  </a:cubicBezTo>
                  <a:cubicBezTo>
                    <a:pt x="1" y="469"/>
                    <a:pt x="135" y="603"/>
                    <a:pt x="300" y="603"/>
                  </a:cubicBezTo>
                  <a:cubicBezTo>
                    <a:pt x="469" y="603"/>
                    <a:pt x="603" y="469"/>
                    <a:pt x="603" y="3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1" name="Google Shape;1589;p31"/>
          <p:cNvSpPr txBox="1"/>
          <p:nvPr/>
        </p:nvSpPr>
        <p:spPr>
          <a:xfrm>
            <a:off x="5897840" y="603153"/>
            <a:ext cx="2230075" cy="126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GB" sz="1800" b="1"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  <a:p>
            <a:pPr marL="28575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Char char="l"/>
            </a:pPr>
            <a:r>
              <a:rPr lang="en-GB" sz="1800" b="1" err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state_names</a:t>
            </a:r>
            <a:endParaRPr lang="en-GB" sz="1800" b="1"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  <a:p>
            <a:pPr marL="285750" indent="-285750">
              <a:lnSpc>
                <a:spcPct val="130000"/>
              </a:lnSpc>
              <a:buSzPts val="1100"/>
              <a:buFont typeface="Wingdings" panose="05000000000000000000" pitchFamily="2" charset="2"/>
              <a:buChar char="l"/>
            </a:pPr>
            <a:r>
              <a:rPr lang="en-GB" sz="1800" b="1" err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store_states</a:t>
            </a:r>
            <a:r>
              <a:rPr lang="en-GB" sz="18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 </a:t>
            </a:r>
            <a:endParaRPr lang="en-GB" sz="1800" b="1"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CA33F1-65BD-ADBA-8164-234912D08230}"/>
              </a:ext>
            </a:extLst>
          </p:cNvPr>
          <p:cNvSpPr txBox="1"/>
          <p:nvPr/>
        </p:nvSpPr>
        <p:spPr>
          <a:xfrm>
            <a:off x="4637587" y="3378206"/>
            <a:ext cx="2808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Figure 1 </a:t>
            </a:r>
            <a:endParaRPr lang="zh-CN" altLang="en-US" sz="9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0F843F-603D-0BA6-A5B0-A4047B2C48D3}"/>
              </a:ext>
            </a:extLst>
          </p:cNvPr>
          <p:cNvSpPr txBox="1"/>
          <p:nvPr/>
        </p:nvSpPr>
        <p:spPr>
          <a:xfrm>
            <a:off x="4637216" y="4703401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Figure 2 </a:t>
            </a:r>
            <a:endParaRPr lang="zh-CN" altLang="en-US" sz="9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B3DBDB-46FD-2A81-2E6F-4A895466F750}"/>
              </a:ext>
            </a:extLst>
          </p:cNvPr>
          <p:cNvSpPr txBox="1"/>
          <p:nvPr/>
        </p:nvSpPr>
        <p:spPr>
          <a:xfrm>
            <a:off x="7502811" y="3314323"/>
            <a:ext cx="46038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Figure 3 </a:t>
            </a:r>
            <a:endParaRPr lang="zh-CN" altLang="en-US" sz="9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5D8DBD-102A-0F2C-09B5-BCB70843D294}"/>
              </a:ext>
            </a:extLst>
          </p:cNvPr>
          <p:cNvSpPr txBox="1"/>
          <p:nvPr/>
        </p:nvSpPr>
        <p:spPr>
          <a:xfrm>
            <a:off x="7553620" y="4702303"/>
            <a:ext cx="60524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Figure 4 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492" y="926934"/>
            <a:ext cx="376491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altLang="zh-CN" sz="1050" b="1">
              <a:latin typeface="Roboto" panose="02000000000000000000"/>
              <a:ea typeface="Roboto" panose="02000000000000000000"/>
              <a:cs typeface="Roboto" panose="02000000000000000000"/>
            </a:endParaRPr>
          </a:p>
        </p:txBody>
      </p:sp>
      <p:sp>
        <p:nvSpPr>
          <p:cNvPr id="11" name="Google Shape;205;p18"/>
          <p:cNvSpPr txBox="1">
            <a:spLocks noGrp="1"/>
          </p:cNvSpPr>
          <p:nvPr>
            <p:ph type="title"/>
          </p:nvPr>
        </p:nvSpPr>
        <p:spPr>
          <a:xfrm>
            <a:off x="219876" y="267802"/>
            <a:ext cx="3727156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GB" altLang="zh-CN"/>
              <a:t>Data Analysis-d</a:t>
            </a:r>
            <a:r>
              <a:rPr lang="en-GB"/>
              <a:t>ata processing</a:t>
            </a:r>
          </a:p>
        </p:txBody>
      </p:sp>
      <p:sp>
        <p:nvSpPr>
          <p:cNvPr id="12" name="Google Shape;3142;p45"/>
          <p:cNvSpPr txBox="1"/>
          <p:nvPr/>
        </p:nvSpPr>
        <p:spPr>
          <a:xfrm>
            <a:off x="341325" y="897400"/>
            <a:ext cx="4074466" cy="3565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b="1">
                <a:solidFill>
                  <a:schemeClr val="lt1"/>
                </a:solidFill>
                <a:latin typeface="Fira Sans Extra Condensed" panose="020B0503050000020004"/>
              </a:rPr>
              <a:t>   1.Find and remove outliers</a:t>
            </a:r>
            <a:endParaRPr lang="zh-CN" altLang="en-US" b="1">
              <a:solidFill>
                <a:schemeClr val="lt1"/>
              </a:solidFill>
              <a:latin typeface="Fira Sans Extra Condensed" panose="020B0503050000020004"/>
            </a:endParaRPr>
          </a:p>
        </p:txBody>
      </p:sp>
      <p:pic>
        <p:nvPicPr>
          <p:cNvPr id="13" name="图片 13" descr="图表, 直方图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15" y="1310176"/>
            <a:ext cx="2891070" cy="1920677"/>
          </a:xfrm>
          <a:prstGeom prst="rect">
            <a:avLst/>
          </a:prstGeom>
        </p:spPr>
      </p:pic>
      <p:sp>
        <p:nvSpPr>
          <p:cNvPr id="16" name="Google Shape;3157;p45"/>
          <p:cNvSpPr txBox="1"/>
          <p:nvPr/>
        </p:nvSpPr>
        <p:spPr>
          <a:xfrm>
            <a:off x="4989259" y="902700"/>
            <a:ext cx="4026509" cy="3525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  2.</a:t>
            </a:r>
            <a:r>
              <a:rPr lang="en-GB" b="1">
                <a:solidFill>
                  <a:schemeClr val="lt1"/>
                </a:solidFill>
                <a:latin typeface="Fira Sans Extra Condensed" panose="020B0503050000020004"/>
              </a:rPr>
              <a:t>Fill in missing values and do logarithmic changes </a:t>
            </a:r>
          </a:p>
        </p:txBody>
      </p:sp>
      <p:pic>
        <p:nvPicPr>
          <p:cNvPr id="17" name="图片 17" descr="图表, 直方图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817" y="1357014"/>
            <a:ext cx="2543374" cy="1742072"/>
          </a:xfrm>
          <a:prstGeom prst="rect">
            <a:avLst/>
          </a:prstGeom>
        </p:spPr>
      </p:pic>
      <p:pic>
        <p:nvPicPr>
          <p:cNvPr id="18" name="图片 18" descr="图表, 直方图&#10;&#10;已自动生成说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781" y="3182134"/>
            <a:ext cx="2495417" cy="1761624"/>
          </a:xfrm>
          <a:prstGeom prst="rect">
            <a:avLst/>
          </a:prstGeom>
        </p:spPr>
      </p:pic>
      <p:sp>
        <p:nvSpPr>
          <p:cNvPr id="26" name="Google Shape;3162;p45"/>
          <p:cNvSpPr txBox="1"/>
          <p:nvPr/>
        </p:nvSpPr>
        <p:spPr>
          <a:xfrm>
            <a:off x="343723" y="3253154"/>
            <a:ext cx="4086456" cy="3525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   3.</a:t>
            </a:r>
            <a:r>
              <a:rPr lang="en-GB" b="1">
                <a:solidFill>
                  <a:schemeClr val="lt1"/>
                </a:solidFill>
                <a:latin typeface="Fira Sans Extra Condensed" panose="020B0503050000020004"/>
                <a:sym typeface="Fira Sans Extra Condensed" panose="020B0503050000020004"/>
              </a:rPr>
              <a:t>Delete last month two columns</a:t>
            </a:r>
          </a:p>
        </p:txBody>
      </p:sp>
      <p:sp>
        <p:nvSpPr>
          <p:cNvPr id="28" name="Google Shape;3147;p45"/>
          <p:cNvSpPr txBox="1"/>
          <p:nvPr/>
        </p:nvSpPr>
        <p:spPr>
          <a:xfrm>
            <a:off x="340051" y="3682962"/>
            <a:ext cx="4074465" cy="3565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>
                <a:solidFill>
                  <a:schemeClr val="lt1"/>
                </a:solidFill>
                <a:latin typeface="Fira Sans Extra Condensed" panose="020B0503050000020004"/>
              </a:rPr>
              <a:t>   4.Add </a:t>
            </a:r>
            <a:r>
              <a:rPr lang="en-US" b="1" err="1">
                <a:solidFill>
                  <a:schemeClr val="lt1"/>
                </a:solidFill>
                <a:latin typeface="Fira Sans Extra Condensed" panose="020B0503050000020004"/>
              </a:rPr>
              <a:t>variable</a:t>
            </a:r>
            <a:r>
              <a:rPr lang="en-US" b="1">
                <a:solidFill>
                  <a:schemeClr val="lt1"/>
                </a:solidFill>
                <a:latin typeface="Fira Sans Extra Condensed" panose="020B0503050000020004"/>
              </a:rPr>
              <a:t> Promo2SinceWeeks</a:t>
            </a:r>
            <a:endParaRPr lang="zh-CN" altLang="en-US" b="1">
              <a:solidFill>
                <a:schemeClr val="lt1"/>
              </a:solidFill>
              <a:latin typeface="Fira Sans Extra Condensed" panose="020B0503050000020004"/>
            </a:endParaRPr>
          </a:p>
        </p:txBody>
      </p:sp>
      <p:sp>
        <p:nvSpPr>
          <p:cNvPr id="30" name="Google Shape;3152;p45"/>
          <p:cNvSpPr txBox="1"/>
          <p:nvPr/>
        </p:nvSpPr>
        <p:spPr>
          <a:xfrm>
            <a:off x="340049" y="4099902"/>
            <a:ext cx="4082460" cy="34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b="1">
                <a:solidFill>
                  <a:schemeClr val="lt1"/>
                </a:solidFill>
                <a:latin typeface="Fira Sans Extra Condensed" panose="020B0503050000020004"/>
                <a:sym typeface="Fira Sans Extra Condensed" panose="020B0503050000020004"/>
              </a:rPr>
              <a:t>   5.Delete </a:t>
            </a:r>
            <a:r>
              <a:rPr lang="en-US" altLang="zh-CN" b="1">
                <a:solidFill>
                  <a:schemeClr val="lt1"/>
                </a:solidFill>
                <a:latin typeface="Fira Sans Extra Condensed" panose="020B0503050000020004"/>
                <a:sym typeface="Fira Sans Extra Condensed" panose="020B0503050000020004"/>
              </a:rPr>
              <a:t>Promo2SinceWeek' ,'Promo2SinceYear</a:t>
            </a:r>
            <a:endParaRPr lang="en-GB" b="1">
              <a:solidFill>
                <a:schemeClr val="lt1"/>
              </a:solidFill>
              <a:latin typeface="Fira Sans Extra Condensed" panose="020B0503050000020004"/>
            </a:endParaRPr>
          </a:p>
        </p:txBody>
      </p:sp>
      <p:sp>
        <p:nvSpPr>
          <p:cNvPr id="33" name="Google Shape;3167;p45"/>
          <p:cNvSpPr txBox="1"/>
          <p:nvPr/>
        </p:nvSpPr>
        <p:spPr>
          <a:xfrm>
            <a:off x="340048" y="4516838"/>
            <a:ext cx="4086459" cy="34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GB" b="1">
                <a:solidFill>
                  <a:schemeClr val="lt1"/>
                </a:solidFill>
                <a:latin typeface="Fira Sans Extra Condensed" panose="020B0503050000020004"/>
                <a:sym typeface="Fira Sans Extra Condensed" panose="020B0503050000020004"/>
              </a:rPr>
              <a:t>6.Discard samples with stores closed and zero turnover</a:t>
            </a:r>
            <a:r>
              <a:rPr lang="en-GB">
                <a:sym typeface="Fira Sans Extra Condensed" panose="020B0503050000020004"/>
              </a:rPr>
              <a:t> </a:t>
            </a:r>
            <a:endParaRPr lang="zh-CN" altLang="en-US" b="1">
              <a:solidFill>
                <a:schemeClr val="lt1"/>
              </a:solidFill>
              <a:latin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194" name="箭头: 右弧形 193"/>
          <p:cNvSpPr/>
          <p:nvPr/>
        </p:nvSpPr>
        <p:spPr>
          <a:xfrm>
            <a:off x="7553391" y="2521793"/>
            <a:ext cx="287748" cy="1510677"/>
          </a:xfrm>
          <a:prstGeom prst="curved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>
              <a:cs typeface="Arial" panose="020B0604020202020204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7809167" y="2897465"/>
            <a:ext cx="12069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zh-CN" sz="1200"/>
              <a:t>after transformation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DB71C8-EFD2-7B01-455F-F3A86D317524}"/>
              </a:ext>
            </a:extLst>
          </p:cNvPr>
          <p:cNvSpPr txBox="1"/>
          <p:nvPr/>
        </p:nvSpPr>
        <p:spPr>
          <a:xfrm>
            <a:off x="2083454" y="3103570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Figure 5</a:t>
            </a:r>
            <a:endParaRPr lang="zh-CN" altLang="en-US" sz="9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CD563-DBDC-AA7E-5664-14741D8385CA}"/>
              </a:ext>
            </a:extLst>
          </p:cNvPr>
          <p:cNvSpPr txBox="1"/>
          <p:nvPr/>
        </p:nvSpPr>
        <p:spPr>
          <a:xfrm>
            <a:off x="4133184" y="301117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6 </a:t>
            </a:r>
            <a:endParaRPr lang="zh-CN" altLang="en-US" sz="9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FE3556-882D-91FB-6BC4-97F8AB13FA4B}"/>
              </a:ext>
            </a:extLst>
          </p:cNvPr>
          <p:cNvSpPr txBox="1"/>
          <p:nvPr/>
        </p:nvSpPr>
        <p:spPr>
          <a:xfrm>
            <a:off x="4133184" y="4882464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7 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直接箭头连接符 93"/>
          <p:cNvCxnSpPr/>
          <p:nvPr/>
        </p:nvCxnSpPr>
        <p:spPr>
          <a:xfrm flipV="1">
            <a:off x="5028001" y="3374647"/>
            <a:ext cx="223005" cy="798"/>
          </a:xfrm>
          <a:prstGeom prst="straightConnector1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flipV="1">
            <a:off x="5024003" y="1512277"/>
            <a:ext cx="254978" cy="798"/>
          </a:xfrm>
          <a:prstGeom prst="straightConnector1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5021007" y="1502087"/>
            <a:ext cx="11191" cy="3432195"/>
          </a:xfrm>
          <a:prstGeom prst="straightConnector1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10111" y="1255922"/>
            <a:ext cx="3951861" cy="3343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43681" y="914945"/>
            <a:ext cx="43683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>
                <a:latin typeface="Roboto" panose="02000000000000000000"/>
                <a:ea typeface="Roboto" panose="02000000000000000000"/>
                <a:cs typeface="Roboto" panose="02000000000000000000"/>
              </a:rPr>
              <a:t>Changes in sales and number of customers per year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8537" y="1285117"/>
            <a:ext cx="4359785" cy="3751169"/>
            <a:chOff x="4124528" y="369196"/>
            <a:chExt cx="4743449" cy="4082878"/>
          </a:xfrm>
        </p:grpSpPr>
        <p:pic>
          <p:nvPicPr>
            <p:cNvPr id="8" name="图片 8" descr="图表, 条形图, 瀑布图&#10;&#10;已自动生成说明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4528" y="369196"/>
              <a:ext cx="4743449" cy="408287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690680" y="486382"/>
              <a:ext cx="1544265" cy="182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492" y="926934"/>
            <a:ext cx="376491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altLang="zh-CN" sz="1050" b="1">
              <a:latin typeface="Roboto" panose="02000000000000000000"/>
              <a:ea typeface="Roboto" panose="02000000000000000000"/>
              <a:cs typeface="Roboto" panose="02000000000000000000"/>
            </a:endParaRPr>
          </a:p>
        </p:txBody>
      </p:sp>
      <p:sp>
        <p:nvSpPr>
          <p:cNvPr id="11" name="Google Shape;205;p18"/>
          <p:cNvSpPr txBox="1">
            <a:spLocks noGrp="1"/>
          </p:cNvSpPr>
          <p:nvPr>
            <p:ph type="title"/>
          </p:nvPr>
        </p:nvSpPr>
        <p:spPr>
          <a:xfrm>
            <a:off x="219876" y="255181"/>
            <a:ext cx="3764918" cy="58532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GB" altLang="zh-CN" dirty="0"/>
              <a:t>Data Analysis-D</a:t>
            </a:r>
            <a:r>
              <a:rPr lang="en-GB" dirty="0"/>
              <a:t>ata Overview</a:t>
            </a:r>
            <a:endParaRPr lang="en-GB" altLang="zh-CN" dirty="0"/>
          </a:p>
        </p:txBody>
      </p:sp>
      <p:grpSp>
        <p:nvGrpSpPr>
          <p:cNvPr id="31" name="组合 30"/>
          <p:cNvGrpSpPr/>
          <p:nvPr/>
        </p:nvGrpSpPr>
        <p:grpSpPr>
          <a:xfrm>
            <a:off x="4766440" y="3375610"/>
            <a:ext cx="525547" cy="460323"/>
            <a:chOff x="3335692" y="1253466"/>
            <a:chExt cx="1009124" cy="883952"/>
          </a:xfrm>
        </p:grpSpPr>
        <p:sp>
          <p:nvSpPr>
            <p:cNvPr id="20" name="Google Shape;463;p20"/>
            <p:cNvSpPr/>
            <p:nvPr/>
          </p:nvSpPr>
          <p:spPr>
            <a:xfrm>
              <a:off x="3335692" y="1253466"/>
              <a:ext cx="1009124" cy="883952"/>
            </a:xfrm>
            <a:custGeom>
              <a:avLst/>
              <a:gdLst/>
              <a:ahLst/>
              <a:cxnLst/>
              <a:rect l="l" t="t" r="r" b="b"/>
              <a:pathLst>
                <a:path w="8078" h="7076" extrusionOk="0">
                  <a:moveTo>
                    <a:pt x="4036" y="1"/>
                  </a:moveTo>
                  <a:cubicBezTo>
                    <a:pt x="3435" y="1"/>
                    <a:pt x="2826" y="154"/>
                    <a:pt x="2268" y="475"/>
                  </a:cubicBezTo>
                  <a:cubicBezTo>
                    <a:pt x="577" y="1451"/>
                    <a:pt x="0" y="3614"/>
                    <a:pt x="976" y="5305"/>
                  </a:cubicBezTo>
                  <a:cubicBezTo>
                    <a:pt x="1630" y="6440"/>
                    <a:pt x="2820" y="7075"/>
                    <a:pt x="4043" y="7075"/>
                  </a:cubicBezTo>
                  <a:cubicBezTo>
                    <a:pt x="4642" y="7075"/>
                    <a:pt x="5249" y="6923"/>
                    <a:pt x="5806" y="6602"/>
                  </a:cubicBezTo>
                  <a:cubicBezTo>
                    <a:pt x="7497" y="5622"/>
                    <a:pt x="8078" y="3463"/>
                    <a:pt x="7102" y="1767"/>
                  </a:cubicBezTo>
                  <a:cubicBezTo>
                    <a:pt x="6445" y="634"/>
                    <a:pt x="5258" y="1"/>
                    <a:pt x="40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515;p20"/>
            <p:cNvGrpSpPr/>
            <p:nvPr/>
          </p:nvGrpSpPr>
          <p:grpSpPr>
            <a:xfrm>
              <a:off x="3578294" y="1325055"/>
              <a:ext cx="523925" cy="668961"/>
              <a:chOff x="3578294" y="1325055"/>
              <a:chExt cx="523925" cy="668961"/>
            </a:xfrm>
          </p:grpSpPr>
          <p:sp>
            <p:nvSpPr>
              <p:cNvPr id="22" name="Google Shape;516;p20"/>
              <p:cNvSpPr/>
              <p:nvPr/>
            </p:nvSpPr>
            <p:spPr>
              <a:xfrm>
                <a:off x="3578294" y="1423120"/>
                <a:ext cx="523925" cy="570896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4570" extrusionOk="0">
                    <a:moveTo>
                      <a:pt x="447" y="0"/>
                    </a:moveTo>
                    <a:lnTo>
                      <a:pt x="0" y="4570"/>
                    </a:lnTo>
                    <a:lnTo>
                      <a:pt x="4193" y="4570"/>
                    </a:lnTo>
                    <a:lnTo>
                      <a:pt x="374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7;p20"/>
              <p:cNvSpPr/>
              <p:nvPr/>
            </p:nvSpPr>
            <p:spPr>
              <a:xfrm>
                <a:off x="3629263" y="1423120"/>
                <a:ext cx="421988" cy="50968"/>
              </a:xfrm>
              <a:custGeom>
                <a:avLst/>
                <a:gdLst/>
                <a:ahLst/>
                <a:cxnLst/>
                <a:rect l="l" t="t" r="r" b="b"/>
                <a:pathLst>
                  <a:path w="3378" h="408" extrusionOk="0">
                    <a:moveTo>
                      <a:pt x="39" y="0"/>
                    </a:moveTo>
                    <a:lnTo>
                      <a:pt x="0" y="408"/>
                    </a:lnTo>
                    <a:lnTo>
                      <a:pt x="3378" y="408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8;p20"/>
              <p:cNvSpPr/>
              <p:nvPr/>
            </p:nvSpPr>
            <p:spPr>
              <a:xfrm>
                <a:off x="3751064" y="1325055"/>
                <a:ext cx="178389" cy="14203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137" extrusionOk="0">
                    <a:moveTo>
                      <a:pt x="712" y="117"/>
                    </a:moveTo>
                    <a:cubicBezTo>
                      <a:pt x="1041" y="117"/>
                      <a:pt x="1310" y="382"/>
                      <a:pt x="1310" y="711"/>
                    </a:cubicBezTo>
                    <a:lnTo>
                      <a:pt x="1310" y="1019"/>
                    </a:lnTo>
                    <a:lnTo>
                      <a:pt x="118" y="1019"/>
                    </a:lnTo>
                    <a:lnTo>
                      <a:pt x="118" y="711"/>
                    </a:lnTo>
                    <a:cubicBezTo>
                      <a:pt x="118" y="382"/>
                      <a:pt x="382" y="117"/>
                      <a:pt x="712" y="117"/>
                    </a:cubicBezTo>
                    <a:close/>
                    <a:moveTo>
                      <a:pt x="712" y="0"/>
                    </a:moveTo>
                    <a:cubicBezTo>
                      <a:pt x="321" y="0"/>
                      <a:pt x="1" y="321"/>
                      <a:pt x="1" y="711"/>
                    </a:cubicBezTo>
                    <a:lnTo>
                      <a:pt x="1" y="1136"/>
                    </a:lnTo>
                    <a:lnTo>
                      <a:pt x="1427" y="1136"/>
                    </a:lnTo>
                    <a:lnTo>
                      <a:pt x="1427" y="711"/>
                    </a:lnTo>
                    <a:cubicBezTo>
                      <a:pt x="1427" y="321"/>
                      <a:pt x="1106" y="0"/>
                      <a:pt x="712" y="0"/>
                    </a:cubicBez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289024" y="914901"/>
            <a:ext cx="3234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>
                <a:latin typeface="Roboto" panose="02000000000000000000"/>
                <a:ea typeface="Roboto" panose="02000000000000000000"/>
                <a:cs typeface="Roboto" panose="02000000000000000000"/>
              </a:rPr>
              <a:t>Element heatmap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5015355" y="3137002"/>
            <a:ext cx="903422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1050" b="1">
                <a:latin typeface="Roboto" panose="02000000000000000000"/>
                <a:ea typeface="Roboto" panose="02000000000000000000"/>
                <a:cs typeface="Roboto" panose="02000000000000000000"/>
              </a:rPr>
              <a:t>Customers</a:t>
            </a:r>
            <a:endParaRPr lang="zh-CN" altLang="en-US">
              <a:ea typeface="Roboto" panose="0200000000000000000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4747721" y="1514655"/>
            <a:ext cx="533541" cy="468066"/>
            <a:chOff x="1858248" y="95896"/>
            <a:chExt cx="1009124" cy="883702"/>
          </a:xfrm>
        </p:grpSpPr>
        <p:sp>
          <p:nvSpPr>
            <p:cNvPr id="87" name="Google Shape;466;p20"/>
            <p:cNvSpPr/>
            <p:nvPr/>
          </p:nvSpPr>
          <p:spPr>
            <a:xfrm>
              <a:off x="1858248" y="95896"/>
              <a:ext cx="1009124" cy="883702"/>
            </a:xfrm>
            <a:custGeom>
              <a:avLst/>
              <a:gdLst/>
              <a:ahLst/>
              <a:cxnLst/>
              <a:rect l="l" t="t" r="r" b="b"/>
              <a:pathLst>
                <a:path w="8078" h="7074" extrusionOk="0">
                  <a:moveTo>
                    <a:pt x="4037" y="0"/>
                  </a:moveTo>
                  <a:cubicBezTo>
                    <a:pt x="3436" y="0"/>
                    <a:pt x="2827" y="153"/>
                    <a:pt x="2268" y="475"/>
                  </a:cubicBezTo>
                  <a:cubicBezTo>
                    <a:pt x="577" y="1450"/>
                    <a:pt x="1" y="3614"/>
                    <a:pt x="976" y="5305"/>
                  </a:cubicBezTo>
                  <a:cubicBezTo>
                    <a:pt x="1630" y="6439"/>
                    <a:pt x="2818" y="7073"/>
                    <a:pt x="4040" y="7073"/>
                  </a:cubicBezTo>
                  <a:cubicBezTo>
                    <a:pt x="4640" y="7073"/>
                    <a:pt x="5249" y="6920"/>
                    <a:pt x="5806" y="6597"/>
                  </a:cubicBezTo>
                  <a:cubicBezTo>
                    <a:pt x="7497" y="5621"/>
                    <a:pt x="8078" y="3458"/>
                    <a:pt x="7102" y="1767"/>
                  </a:cubicBezTo>
                  <a:cubicBezTo>
                    <a:pt x="6446" y="633"/>
                    <a:pt x="5258" y="0"/>
                    <a:pt x="4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554;p20"/>
            <p:cNvGrpSpPr/>
            <p:nvPr/>
          </p:nvGrpSpPr>
          <p:grpSpPr>
            <a:xfrm>
              <a:off x="2010286" y="148734"/>
              <a:ext cx="751410" cy="802011"/>
              <a:chOff x="5012545" y="3781557"/>
              <a:chExt cx="751410" cy="802011"/>
            </a:xfrm>
          </p:grpSpPr>
          <p:sp>
            <p:nvSpPr>
              <p:cNvPr id="78" name="Google Shape;555;p20"/>
              <p:cNvSpPr/>
              <p:nvPr/>
            </p:nvSpPr>
            <p:spPr>
              <a:xfrm>
                <a:off x="5012545" y="4017664"/>
                <a:ext cx="445349" cy="425861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3409" extrusionOk="0">
                    <a:moveTo>
                      <a:pt x="733" y="1"/>
                    </a:moveTo>
                    <a:lnTo>
                      <a:pt x="0" y="2620"/>
                    </a:lnTo>
                    <a:lnTo>
                      <a:pt x="2832" y="3409"/>
                    </a:lnTo>
                    <a:lnTo>
                      <a:pt x="3564" y="79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56;p20"/>
              <p:cNvSpPr/>
              <p:nvPr/>
            </p:nvSpPr>
            <p:spPr>
              <a:xfrm>
                <a:off x="5158206" y="4041025"/>
                <a:ext cx="64085" cy="1203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963" extrusionOk="0">
                    <a:moveTo>
                      <a:pt x="248" y="0"/>
                    </a:moveTo>
                    <a:lnTo>
                      <a:pt x="1" y="889"/>
                    </a:lnTo>
                    <a:lnTo>
                      <a:pt x="265" y="963"/>
                    </a:lnTo>
                    <a:lnTo>
                      <a:pt x="512" y="7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57;p20"/>
              <p:cNvSpPr/>
              <p:nvPr/>
            </p:nvSpPr>
            <p:spPr>
              <a:xfrm>
                <a:off x="5179943" y="3781557"/>
                <a:ext cx="349408" cy="334792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680" extrusionOk="0">
                    <a:moveTo>
                      <a:pt x="577" y="0"/>
                    </a:moveTo>
                    <a:lnTo>
                      <a:pt x="0" y="2060"/>
                    </a:lnTo>
                    <a:lnTo>
                      <a:pt x="2224" y="2680"/>
                    </a:lnTo>
                    <a:lnTo>
                      <a:pt x="2797" y="62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rgbClr val="7B32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58;p20"/>
              <p:cNvSpPr/>
              <p:nvPr/>
            </p:nvSpPr>
            <p:spPr>
              <a:xfrm>
                <a:off x="5301744" y="3815162"/>
                <a:ext cx="106309" cy="267084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138" extrusionOk="0">
                    <a:moveTo>
                      <a:pt x="577" y="0"/>
                    </a:moveTo>
                    <a:lnTo>
                      <a:pt x="1" y="2060"/>
                    </a:lnTo>
                    <a:lnTo>
                      <a:pt x="274" y="2138"/>
                    </a:lnTo>
                    <a:lnTo>
                      <a:pt x="851" y="78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59;p20"/>
              <p:cNvSpPr/>
              <p:nvPr/>
            </p:nvSpPr>
            <p:spPr>
              <a:xfrm>
                <a:off x="5086750" y="3852264"/>
                <a:ext cx="677205" cy="641852"/>
              </a:xfrm>
              <a:custGeom>
                <a:avLst/>
                <a:gdLst/>
                <a:ahLst/>
                <a:cxnLst/>
                <a:rect l="l" t="t" r="r" b="b"/>
                <a:pathLst>
                  <a:path w="5421" h="5138" extrusionOk="0">
                    <a:moveTo>
                      <a:pt x="4122" y="0"/>
                    </a:moveTo>
                    <a:cubicBezTo>
                      <a:pt x="3797" y="0"/>
                      <a:pt x="3498" y="217"/>
                      <a:pt x="3408" y="544"/>
                    </a:cubicBezTo>
                    <a:lnTo>
                      <a:pt x="2238" y="4733"/>
                    </a:lnTo>
                    <a:lnTo>
                      <a:pt x="252" y="4178"/>
                    </a:lnTo>
                    <a:cubicBezTo>
                      <a:pt x="236" y="4173"/>
                      <a:pt x="220" y="4171"/>
                      <a:pt x="205" y="4171"/>
                    </a:cubicBezTo>
                    <a:cubicBezTo>
                      <a:pt x="126" y="4171"/>
                      <a:pt x="53" y="4224"/>
                      <a:pt x="31" y="4303"/>
                    </a:cubicBezTo>
                    <a:cubicBezTo>
                      <a:pt x="0" y="4403"/>
                      <a:pt x="57" y="4503"/>
                      <a:pt x="157" y="4529"/>
                    </a:cubicBezTo>
                    <a:lnTo>
                      <a:pt x="2316" y="5132"/>
                    </a:lnTo>
                    <a:cubicBezTo>
                      <a:pt x="2331" y="5136"/>
                      <a:pt x="2347" y="5138"/>
                      <a:pt x="2363" y="5138"/>
                    </a:cubicBezTo>
                    <a:cubicBezTo>
                      <a:pt x="2442" y="5138"/>
                      <a:pt x="2515" y="5086"/>
                      <a:pt x="2537" y="5006"/>
                    </a:cubicBezTo>
                    <a:lnTo>
                      <a:pt x="3755" y="640"/>
                    </a:lnTo>
                    <a:cubicBezTo>
                      <a:pt x="3802" y="471"/>
                      <a:pt x="3956" y="361"/>
                      <a:pt x="4124" y="361"/>
                    </a:cubicBezTo>
                    <a:cubicBezTo>
                      <a:pt x="4158" y="361"/>
                      <a:pt x="4193" y="366"/>
                      <a:pt x="4228" y="375"/>
                    </a:cubicBezTo>
                    <a:lnTo>
                      <a:pt x="5173" y="640"/>
                    </a:lnTo>
                    <a:cubicBezTo>
                      <a:pt x="5189" y="644"/>
                      <a:pt x="5205" y="646"/>
                      <a:pt x="5220" y="646"/>
                    </a:cubicBezTo>
                    <a:cubicBezTo>
                      <a:pt x="5299" y="646"/>
                      <a:pt x="5372" y="594"/>
                      <a:pt x="5394" y="514"/>
                    </a:cubicBezTo>
                    <a:cubicBezTo>
                      <a:pt x="5420" y="419"/>
                      <a:pt x="5364" y="319"/>
                      <a:pt x="5268" y="289"/>
                    </a:cubicBezTo>
                    <a:lnTo>
                      <a:pt x="4323" y="28"/>
                    </a:lnTo>
                    <a:cubicBezTo>
                      <a:pt x="4256" y="9"/>
                      <a:pt x="4188" y="0"/>
                      <a:pt x="4122" y="0"/>
                    </a:cubicBezTo>
                    <a:close/>
                  </a:path>
                </a:pathLst>
              </a:custGeom>
              <a:solidFill>
                <a:srgbClr val="9364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60;p20"/>
              <p:cNvSpPr/>
              <p:nvPr/>
            </p:nvSpPr>
            <p:spPr>
              <a:xfrm>
                <a:off x="5257896" y="4360706"/>
                <a:ext cx="247596" cy="222862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784" extrusionOk="0">
                    <a:moveTo>
                      <a:pt x="990" y="0"/>
                    </a:moveTo>
                    <a:cubicBezTo>
                      <a:pt x="601" y="0"/>
                      <a:pt x="243" y="259"/>
                      <a:pt x="135" y="654"/>
                    </a:cubicBezTo>
                    <a:cubicBezTo>
                      <a:pt x="1" y="1127"/>
                      <a:pt x="278" y="1617"/>
                      <a:pt x="751" y="1751"/>
                    </a:cubicBezTo>
                    <a:cubicBezTo>
                      <a:pt x="831" y="1773"/>
                      <a:pt x="912" y="1783"/>
                      <a:pt x="991" y="1783"/>
                    </a:cubicBezTo>
                    <a:cubicBezTo>
                      <a:pt x="1382" y="1783"/>
                      <a:pt x="1740" y="1528"/>
                      <a:pt x="1852" y="1131"/>
                    </a:cubicBezTo>
                    <a:cubicBezTo>
                      <a:pt x="1982" y="658"/>
                      <a:pt x="1704" y="164"/>
                      <a:pt x="1232" y="34"/>
                    </a:cubicBezTo>
                    <a:cubicBezTo>
                      <a:pt x="1151" y="11"/>
                      <a:pt x="1070" y="0"/>
                      <a:pt x="9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61;p20"/>
              <p:cNvSpPr/>
              <p:nvPr/>
            </p:nvSpPr>
            <p:spPr>
              <a:xfrm>
                <a:off x="5307241" y="4405054"/>
                <a:ext cx="149033" cy="134042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1073" extrusionOk="0">
                    <a:moveTo>
                      <a:pt x="595" y="1"/>
                    </a:moveTo>
                    <a:cubicBezTo>
                      <a:pt x="361" y="1"/>
                      <a:pt x="147" y="157"/>
                      <a:pt x="82" y="394"/>
                    </a:cubicBezTo>
                    <a:cubicBezTo>
                      <a:pt x="0" y="681"/>
                      <a:pt x="169" y="975"/>
                      <a:pt x="451" y="1053"/>
                    </a:cubicBezTo>
                    <a:cubicBezTo>
                      <a:pt x="499" y="1067"/>
                      <a:pt x="547" y="1073"/>
                      <a:pt x="595" y="1073"/>
                    </a:cubicBezTo>
                    <a:cubicBezTo>
                      <a:pt x="830" y="1073"/>
                      <a:pt x="1046" y="919"/>
                      <a:pt x="1114" y="681"/>
                    </a:cubicBezTo>
                    <a:cubicBezTo>
                      <a:pt x="1192" y="394"/>
                      <a:pt x="1028" y="100"/>
                      <a:pt x="742" y="22"/>
                    </a:cubicBezTo>
                    <a:cubicBezTo>
                      <a:pt x="692" y="7"/>
                      <a:pt x="643" y="1"/>
                      <a:pt x="5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6" name="直接箭头连接符 95"/>
          <p:cNvCxnSpPr/>
          <p:nvPr/>
        </p:nvCxnSpPr>
        <p:spPr>
          <a:xfrm flipV="1">
            <a:off x="5024004" y="4929287"/>
            <a:ext cx="203023" cy="798"/>
          </a:xfrm>
          <a:prstGeom prst="straightConnector1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11" descr="图表, 直方图&#10;&#10;已自动生成说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29" y="1358348"/>
            <a:ext cx="3506531" cy="1724417"/>
          </a:xfrm>
          <a:prstGeom prst="rect">
            <a:avLst/>
          </a:prstGeom>
        </p:spPr>
      </p:pic>
      <p:pic>
        <p:nvPicPr>
          <p:cNvPr id="12" name="图片 12" descr="图表&#10;&#10;已自动生成说明"/>
          <p:cNvPicPr>
            <a:picLocks noChangeAspect="1"/>
          </p:cNvPicPr>
          <p:nvPr/>
        </p:nvPicPr>
        <p:blipFill rotWithShape="1">
          <a:blip r:embed="rId4"/>
          <a:srcRect r="145" b="51477"/>
          <a:stretch>
            <a:fillRect/>
          </a:stretch>
        </p:blipFill>
        <p:spPr>
          <a:xfrm>
            <a:off x="5338029" y="3301291"/>
            <a:ext cx="3470568" cy="1735281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4999369" y="1282623"/>
            <a:ext cx="57570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1050" b="1">
                <a:latin typeface="Roboto" panose="02000000000000000000"/>
                <a:ea typeface="Roboto" panose="02000000000000000000"/>
                <a:cs typeface="Roboto" panose="02000000000000000000"/>
              </a:rPr>
              <a:t>Sales</a:t>
            </a:r>
            <a:endParaRPr lang="zh-CN" altLang="en-US">
              <a:ea typeface="Roboto" panose="0200000000000000000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3970C6-C370-4109-B9D4-D0DD5F6728AD}"/>
              </a:ext>
            </a:extLst>
          </p:cNvPr>
          <p:cNvSpPr txBox="1"/>
          <p:nvPr/>
        </p:nvSpPr>
        <p:spPr>
          <a:xfrm>
            <a:off x="1014" y="4867893"/>
            <a:ext cx="45755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8 </a:t>
            </a:r>
            <a:endParaRPr lang="zh-CN" altLang="en-US" sz="9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64EC0E-12A2-1C62-5A83-B9C509CBB26C}"/>
              </a:ext>
            </a:extLst>
          </p:cNvPr>
          <p:cNvSpPr txBox="1"/>
          <p:nvPr/>
        </p:nvSpPr>
        <p:spPr>
          <a:xfrm>
            <a:off x="5002103" y="3013421"/>
            <a:ext cx="45755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9 </a:t>
            </a:r>
            <a:endParaRPr lang="zh-CN" altLang="en-US" sz="9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99997B-EA43-F681-DBA8-397E6DD27962}"/>
              </a:ext>
            </a:extLst>
          </p:cNvPr>
          <p:cNvSpPr txBox="1"/>
          <p:nvPr/>
        </p:nvSpPr>
        <p:spPr>
          <a:xfrm>
            <a:off x="4892786" y="4912668"/>
            <a:ext cx="48484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10 </a:t>
            </a:r>
            <a:endParaRPr lang="zh-CN" alt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4401" y="213685"/>
            <a:ext cx="48881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Data Analysis - Data V</a:t>
            </a:r>
            <a:r>
              <a:rPr lang="en-US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isualization</a:t>
            </a:r>
            <a:endParaRPr lang="zh-CN" altLang="en-US" sz="2400" b="1" dirty="0">
              <a:solidFill>
                <a:schemeClr val="dk1"/>
              </a:solidFill>
              <a:latin typeface="Fira Sans Extra Condensed" panose="020B050305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3581" y="727181"/>
            <a:ext cx="61359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latin typeface="Roboto" panose="02000000000000000000"/>
                <a:ea typeface="Roboto" panose="02000000000000000000"/>
                <a:cs typeface="Roboto" panose="02000000000000000000"/>
              </a:rPr>
              <a:t>Effects of Promotions on Different Types of Stores</a:t>
            </a:r>
            <a:r>
              <a:rPr lang="en-US" altLang="zh-CN" dirty="0">
                <a:latin typeface="Roboto" panose="02000000000000000000"/>
                <a:ea typeface="Roboto" panose="02000000000000000000"/>
                <a:cs typeface="Roboto" panose="02000000000000000000"/>
              </a:rPr>
              <a:t> </a:t>
            </a:r>
            <a:endParaRPr lang="zh-CN" altLang="en-US" dirty="0">
              <a:latin typeface="Roboto" panose="02000000000000000000"/>
              <a:cs typeface="Roboto" panose="02000000000000000000"/>
            </a:endParaRPr>
          </a:p>
        </p:txBody>
      </p:sp>
      <p:pic>
        <p:nvPicPr>
          <p:cNvPr id="4" name="图片 4" descr="图表, 折线图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4" y="1088270"/>
            <a:ext cx="7574334" cy="37741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C55389-4776-816D-6C61-742CECCD44C2}"/>
              </a:ext>
            </a:extLst>
          </p:cNvPr>
          <p:cNvSpPr txBox="1"/>
          <p:nvPr/>
        </p:nvSpPr>
        <p:spPr>
          <a:xfrm>
            <a:off x="1839433" y="474698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11 </a:t>
            </a:r>
            <a:endParaRPr lang="zh-CN" altLang="en-US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4401" y="213685"/>
            <a:ext cx="48881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Data Analysis - Data V</a:t>
            </a:r>
            <a:r>
              <a:rPr lang="en-US" sz="2400" b="1" dirty="0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isualization</a:t>
            </a:r>
            <a:endParaRPr lang="zh-CN" altLang="en-US" sz="2400" b="1" dirty="0">
              <a:solidFill>
                <a:schemeClr val="dk1"/>
              </a:solidFill>
              <a:latin typeface="Fira Sans Extra Condensed" panose="020B0503050000020004"/>
            </a:endParaRPr>
          </a:p>
        </p:txBody>
      </p:sp>
      <p:pic>
        <p:nvPicPr>
          <p:cNvPr id="4" name="图片 4" descr="图表, 折线图&#10;&#10;已自动生成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4" y="1088270"/>
            <a:ext cx="7574334" cy="37741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158" y="642554"/>
            <a:ext cx="66604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dirty="0"/>
              <a:t>Sales volume of different types of stores on working days and non-working days​</a:t>
            </a:r>
            <a:endParaRPr lang="zh-CN" altLang="en-US" dirty="0">
              <a:latin typeface="Roboto" panose="02000000000000000000"/>
              <a:cs typeface="Roboto" panose="0200000000000000000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8" y="1104200"/>
            <a:ext cx="7354960" cy="38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7726C1-4876-3988-9115-A1D37269765C}"/>
              </a:ext>
            </a:extLst>
          </p:cNvPr>
          <p:cNvSpPr txBox="1"/>
          <p:nvPr/>
        </p:nvSpPr>
        <p:spPr>
          <a:xfrm>
            <a:off x="2044996" y="4929815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900" dirty="0"/>
              <a:t>Figure 12 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3973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14a65f6-8b29-48ad-ba6c-4fdaaee16a30}"/>
  <p:tag name="TABLE_ENDDRAG_ORIGIN_RECT" val="680*249"/>
  <p:tag name="TABLE_ENDDRAG_RECT" val="19*108*680*2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6209f7-9455-428a-b34c-f0459ca45989}"/>
</p:tagLst>
</file>

<file path=ppt/theme/theme1.xml><?xml version="1.0" encoding="utf-8"?>
<a:theme xmlns:a="http://schemas.openxmlformats.org/drawingml/2006/main" name="Online Shopping Sale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00C0F3"/>
      </a:accent1>
      <a:accent2>
        <a:srgbClr val="FF6D2F"/>
      </a:accent2>
      <a:accent3>
        <a:srgbClr val="FBBF10"/>
      </a:accent3>
      <a:accent4>
        <a:srgbClr val="00CC74"/>
      </a:accent4>
      <a:accent5>
        <a:srgbClr val="EF2929"/>
      </a:accent5>
      <a:accent6>
        <a:srgbClr val="165C7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1081</Words>
  <Application>Microsoft Office PowerPoint</Application>
  <PresentationFormat>全屏显示(16:9)</PresentationFormat>
  <Paragraphs>204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Roboto</vt:lpstr>
      <vt:lpstr>Arial,Sans-Serif</vt:lpstr>
      <vt:lpstr>Arial</vt:lpstr>
      <vt:lpstr>Calibri</vt:lpstr>
      <vt:lpstr>Wingdings</vt:lpstr>
      <vt:lpstr>Fira Sans Extra Condensed</vt:lpstr>
      <vt:lpstr>Online Shopping Sales Infographics by Slidesgo</vt:lpstr>
      <vt:lpstr>Demand Analysis and Forecasting  - Rothman</vt:lpstr>
      <vt:lpstr> Demand Analysis and Forecasting-Rossmann </vt:lpstr>
      <vt:lpstr>Background</vt:lpstr>
      <vt:lpstr>Approach and Methods</vt:lpstr>
      <vt:lpstr>Description of Data</vt:lpstr>
      <vt:lpstr>Data Analysis-data processing</vt:lpstr>
      <vt:lpstr>Data Analysis-Data Overview</vt:lpstr>
      <vt:lpstr>PowerPoint 演示文稿</vt:lpstr>
      <vt:lpstr>PowerPoint 演示文稿</vt:lpstr>
      <vt:lpstr>PowerPoint 演示文稿</vt:lpstr>
      <vt:lpstr>PowerPoint 演示文稿</vt:lpstr>
      <vt:lpstr>Data Analysis-spatial analysis of sales volume</vt:lpstr>
      <vt:lpstr>PowerPoint 演示文稿</vt:lpstr>
      <vt:lpstr>Forecast Analysis—Prophet</vt:lpstr>
      <vt:lpstr>Forecast Analysis—Plotting the forecasted components  </vt:lpstr>
      <vt:lpstr>PowerPoint 演示文稿</vt:lpstr>
      <vt:lpstr>PowerPoint 演示文稿</vt:lpstr>
      <vt:lpstr>PowerPoint 演示文稿</vt:lpstr>
      <vt:lpstr>Future work                                                                                Limitation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好德 孙</cp:lastModifiedBy>
  <cp:revision>19</cp:revision>
  <dcterms:created xsi:type="dcterms:W3CDTF">2023-03-14T11:11:34Z</dcterms:created>
  <dcterms:modified xsi:type="dcterms:W3CDTF">2023-12-26T12:45:10Z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BF144C80BF03C5BC66561064CAD0BC22_42</vt:lpwstr>
  </property>
  <property fmtid="{D5CDD505-2E9C-101B-9397-08002B2CF9AE}" pid="3" name="KSOProductBuildVer">
    <vt:lpwstr>2052-5.2.1.7798</vt:lpwstr>
  </property>
</Properties>
</file>